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A7056-EC95-4E70-9523-D44408C13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73159-F1A6-4F9C-B5E0-C2F12429C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42D65-E8F0-4FFB-891C-02F7CFF54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EAE9E2-25CC-4C26-9068-707A065EF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BC5DEE-8C3F-43DB-ADE5-2C0B9C5D5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290DA7-ADF1-4735-B89B-7E14848AD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B35848-2CA0-4CDA-820E-88A057F58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5D04BF-B074-48B4-B9E2-25E1A022A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DAC48-A72A-4615-AF0C-E1D7244FD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D466C-A211-4AD6-B116-C7F2991E3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CA441-E844-4814-B79C-2A39A3A09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1512111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带电粒子在电场中的运动复习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带电粒子在电场中的受力分析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带电粒子的加速与减速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带电粒子在电场中的偏转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带电粒子在电场中的能量转换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带电粒子在电场中的运动规律总结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带电粒子在电场中的受力分析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电场力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带电粒子在电场中受到的力称为电场力。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电场力的方向与带电粒子的电性有关，正电荷受到的电场力方向与电场方向相同，负电荷受到的电场力方向与电场方向相反。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计算公式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$F = qE$，其中$F$为电场力，$q$为带电粒子的电荷量，$E$为电场强度。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物体的加速度与所受合外力成正比，与物体的质量成反比。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牛顿第二定律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$a = frac{F}{m}$，其中$a$为加速度，$F$为电场力，$m$为带电粒子的质量。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带电粒子在电场中的加速度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$v = at$，$x = vt + frac{1}{2}at^{2}$，其中$v$为速度，$x$为位移，$t$为时间。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运动学公式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牛顿第二定律的应用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48" r="11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力的平行四边形定则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力的合成和分解遵循平行四边形定则。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力的合成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当一个物体受到多个力的作用时，这些力可以合成一个合力。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力的分解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一个力可以分解为两个或多个分力。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力的合成与分解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带电粒子的加速与减速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粒子在恒力作用下沿直线加速或减速的运动状态。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当带电粒子在电场中仅受到恒力作用时，它将沿直线加速或减速。此时，粒子的加速度保持不变，与初速度方向相同的加速运动，与初速度方向相反的减速运动。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匀加速直线运动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092" r="270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532" r="285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107" r="2510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粒子在恒力作用下沿直线减速至停止的运动状态。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当带电粒子在电场中仅受到恒力作用时，如果初始速度与恒力方向相反，粒子将做匀减速直线运动，直至速度减为零。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匀减速直线运动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88" r="249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粒子在恒力作用下绕固定点做匀速圆周运动的运动状态。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当带电粒子在电场中受到的力与速度垂直时，粒子将绕固定点做匀速圆周运动。此时，粒子的加速度始终指向圆心，保持匀速圆周运动的角速度和半径不变。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匀速圆周运动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https://d.book118.com/567015121110006051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2024-09-24T16:21:47.183</cp:lastPrinted>
  <dcterms:created xsi:type="dcterms:W3CDTF">2024-09-24T08:21:47Z</dcterms:created>
  <dcterms:modified xsi:type="dcterms:W3CDTF">2024-09-24T08:21:49Z</dcterms:modified>
</cp:coreProperties>
</file>