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E779F0-A1C1-47E7-918B-FB827426F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3A0A8-3012-4209-B80B-083C51153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BCB810-3366-4137-AA7D-4B9AD87E6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1B569-C534-4CE0-B07F-F3F1470F34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9A34BC-D500-421D-9565-E15EAE2DF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0D0BB4-FFB7-43C7-9476-63865F99B2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6DC30A-5899-4094-B285-08DDC626E7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1F5CEA-C038-4530-9B6F-080D18F30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A40A6-23DC-4079-BDDE-1A2E6CA21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9224B-E455-4AB0-9226-2EC19F26F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A8311-E6AC-472D-AB76-3541A8DE5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2113105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中医护理行政查房</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中医护理行政查房的未来发展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中医护理行政查房概述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中医护理行政查房是指医院护理管理部门对临床护理工作进行的行政检查和指导，旨在提高护理质量，保障患者安全。</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通过定期开展中医护理行政查房，检查临床护理工作的执行情况，发现问题并督促整改，提高护理人员的业务水平和综合素质，提升医院整体护理质量。</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中医护理行政查房起源于20世纪50年代，当时是为了加强医院管理，提高医疗质量而开展的。随着医疗技术的不断发展，中医护理行政查房的内容和形式也不断完善和改进。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随着医疗改革的深入推进，中医护理行政查房逐渐成为医院管理的重要手段之一。各级医院纷纷开展中医护理行政查房，不断完善制度建设，加强人员培训，提高查房质量，使其成为保障患者安全、提升护理服务质量的重要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保障患者安全</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通过中医护理行政查房，可以及时发现临床护理工作中存在的安全隐患和问题，采取有效措施进行整改，从而降低患者安全风险。</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中医护理行政查房能够督促护理人员按照标准、规范开展工作，提高护理操作的规范性和准确性，从而提高护理质量。</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中医护理行政查房过程中，护理人员可以相互学习和交流，了解先进的护理理念和技术，提升自身的业务水平和综合素质。</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中医护理行政查房是医院管理的重要手段之一，通过定期开展查房，能够及时发现医院管理方面存在的问题和不足，促进医院管理的改进和完善。</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提高护理质量</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促进护理人员业务水平提升</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加强医院管理</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中医护理行政查房内容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根据医院工作安排和护理人员实际情况，提前确定查房时间，并通知相关人员。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确定查房时间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制定查房计划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准备查房工具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根据需要检查的科室和重点项目，制定详细的查房计划，明确检查内容和标准。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准备必要的查房工具，如记录本、相机、录音设备等，确保查房工作的顺利进行。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询问交流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与护理人员和患者进行交流，了解护理工作的具体实施情况，以及患者对护理工作的满意度。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检查记录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查阅相关护理记录和表格，了解护理工作的规范性和质量水平。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实地查看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对指定的科室进行实地查看，了解护理工作的实际情况，包括环境卫生、设备配置、护理操作等。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汇总分析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对查房过程中收集的信息进行汇总和分析，总结出护理工作的优点和不足之处。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提出改进意见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针对不足之处，提出具体的改进意见和建议，包括加强培训、完善制度、优化流程等方面。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反馈与跟踪</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将查房结果和改进意见反馈给相关科室和人员，并定期跟踪改进情况，确保改进措施的有效实施。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查房后的总结与改进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中医护理行政查房方法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直接、全面的了解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现场查房是最直接、最全面的了解患者病情和护理情况的方式。通过实地查看，可以观察到患者的病情变化、护理措施的执行情况以及患者的反馈等，有助于及时发现问题并采取相应的解决措施。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现场查房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625" r="25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便捷、高效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随着信息技术的发展，视频查房已经成为一种便捷、高效的中医护理行政查房方式。通过视频连线，查房人员可以在远程观察患者的病情和护理情况，并给予相应的指导和建议，有助于提高护理质量和管理效率。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视频查房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https://d.book118.com/567021131051006032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2024-09-05T03:01:48.263</cp:lastPrinted>
  <dcterms:created xsi:type="dcterms:W3CDTF">2024-09-04T19:01:48Z</dcterms:created>
  <dcterms:modified xsi:type="dcterms:W3CDTF">2024-09-04T19:01:50Z</dcterms:modified>
</cp:coreProperties>
</file>