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F0279-6886-482C-9C69-B8DBEF249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E758E-82D1-422D-8BB5-D45FDFBE8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C6F28-F25B-47AB-BA83-2F45ADEC0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E5AEE-1E0F-4B21-9D9C-049F754D6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E15235-7E1F-4B30-A7F1-2BF44AE6B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97E3A5-8B4F-4029-A593-180708E69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F6CFD-4322-42A0-97C7-E2B67320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51F53-6D7E-475F-8B9E-4CC24D6E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46CE8-4CB2-44B8-A8A2-592AC0F7E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1A7E2-9ADB-4EA3-ACA1-DFBFA0E39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BB60D-B823-4174-A15C-3FB13F05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22026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施工质量管理体系中的沟通与协作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沟通与协作的基本原则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施工质量管理体系中的沟通策略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团队协作在施工质量管理体系中的实践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沟通与协作在施工过程中的具体应用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案例分析：成功沟通与协作的实践案例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通过有效的沟通与协作，确保施工过程中的各项工作得以准确、高效地完成，从而提高整体施工质量。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沟通与协作有助于及时发现并解决施工过程中可能出现的问题，降低施工风险，保障工程安全。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降低施工风险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472" b="84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良好的沟通与协作能够增强团队成员之间的信任与合作，提高团队整体绩效。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增强应对能力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在面对复杂多变的施工环境和挑战时，良好的沟通与协作能够增强团队的应对能力，确保施工过程的顺利进行。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确保信息准确传递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通过有效的沟通，可以确保施工质量管理体系中的相关信息在各部门、各岗位之间准确、及时地传递，避免因信息不畅导致的施工问题。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促进资源合理配置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沟通与协作有助于实现施工资源的合理配置，确保各项资源在施工过程中得以充分利用，提高施工效率。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通过沟通与协作，可以及时发现施工质量管理体系中存在的问题和不足，推动持续改进，提高质量管理体系的有效性。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沟通与协作在施工质量管理体系中的重要性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沟通与协作的基本原则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根据沟通目标和受众特点，制定相应的沟通计划，包括沟通内容、方式、时间和地点等。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确定沟通的目的和预期结果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在沟通之前，要明确沟通的目标，以及希望通过沟通达到什么结果。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了解沟通对象的背景、需求和利益关注点，以便更好地传达信息。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利用会议、报告、文件等正式渠道进行信息传递和沟通。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非正式渠道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通过口头交流、电子邮件、社交媒体等非正式渠道进行沟通，以便更灵活地传递信息和解决问题。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多样化渠道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根据不同的沟通需求和受众特点，选择适合的沟通渠道，如面对面交流、电话会议、视频会议等。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建立有效沟通渠道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确保信息准确传递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使用简洁明了的语言和表达方式，确保信息易于理解和接受。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准确传递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在传递信息时，要确保信息的准确性和完整性，避免产生误解和歧义。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在沟通过程中，要及时获取受众的反馈，以便了解信息是否被正确理解，并根据需要进行调整。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通过诚实、透明和尊重的沟通方式，建立团队成员之间的信任关系。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鼓励团队成员分享信息、知识和经验，以便更好地协作解决问题。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共享信息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明确团队成员的角色和责任，确保每个人都能够积极参与并贡献自己的力量。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在团队协作中，要协调不同成员之间的工作和利益，确保团队目标的顺利实现。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有效协调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施工质量管理体系中的沟通策略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确定与各相关方的沟通目标，包括传递信息、解决问题、协调资源等。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识别关键沟通对象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分析项目干系人，确定需要沟通的关键对象，如业主、设计方、施工方、监理方等。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制定沟通计划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根据项目需求和干系人特点，制定相应的沟通计划，包括沟通内容、方式、频率和责任人等。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制定详细沟通计划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根据项目进展和沟通需求，选择合适的会议类型，如项目例会、专题会议、技术交底会等。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会议类型选择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会议准备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会议记录与跟踪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75" r="2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提前通知与会人员，明确会议议程和时间安排，准备必要的会议资料。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指定专人负责会议记录，整理会议纪要并分发至相关方。对会议决策和待办事项进行跟踪和落实。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召开定期会议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41" r="454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根据项目特点和团队习惯，选择适合的项目管理软件，如Microsoft Project、Trello、Asana等。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选择合适的项目管理软件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各相关方按照约定，及时将项目信息录入管理软件，并保持信息的实时更新。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信息录入与更新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通过项目管理软件实现信息共享，提高团队协作效率。同时，利用软件中的讨论区、任务分配等功能促进团队成员间的沟通与协作。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使用项目管理软件促进信息交流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设立反馈渠道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为各相关方提供多种反馈渠道，如电话、邮件、在线表单等，确保反馈信息的及时传递。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对收到的反馈信息进行分析和处理，将处理结果及时反馈给相关方，形成闭环管理。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定期收集和分析各相关方的反馈意见，针对存在的问题进行持续改进，不断完善施工质量管理体系中的沟通策略。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建立反馈机制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https://d.book118.com/567022026162006042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2024-09-16T10:53:03.033</cp:lastPrinted>
  <dcterms:created xsi:type="dcterms:W3CDTF">2024-09-16T02:53:03Z</dcterms:created>
  <dcterms:modified xsi:type="dcterms:W3CDTF">2024-09-16T02:53:05Z</dcterms:modified>
</cp:coreProperties>
</file>