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871C4-4F10-4A2E-816C-ABCE0809B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8F266-21AF-4A4E-9890-145E84E4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245C7-6216-4B94-BB1E-A4C36094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B1FCB-E092-4507-8BF0-56E51469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9C76F-D9DE-4BBB-9D8B-5582E458D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7C68A-5B5E-4C53-A3DA-A5785DF5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F8C921-8E63-41D0-9CF8-4C07A569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FDADD-282F-419C-B29B-FDF1DB6F7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01E84-EEAA-4179-9177-B13CC3CE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C4B8D-35A0-4209-AE61-F644487C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55F4D-0A9F-4A7D-8952-B8F4BF2DB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24040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乳母饮食与宝宝健康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乳母饮食重要性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乳母饮食原则与建议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乳母各阶段饮食调整策略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常见误区及注意事项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宝宝健康监测与评估方法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乳母饮食重要性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2" r="14122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乳母饮食直接影响乳汁的营养成分，包括蛋白质、脂肪、碳水化合物、维生素和矿物质等。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合理饮食可提高乳汁质量，满足宝宝生长发育所需的各种营养素。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不均衡或营养不良的饮食可能导致乳汁成分异常，影响宝宝的健康。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营养供给与乳汁质量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乳母饮食中的营养素对宝宝的身高、体重、智力发育等方面具有重要影响。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合理的乳母饮食有助于预防宝宝营养不良、贫血、佝偻病等疾病。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3476" b="234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1" r="15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乳汁是宝宝生长发育所需的主要营养来源，尤其在出生后的头几个月内。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宝宝生长发育需求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乳母在哺乳期间需要额外的能量和营养素摄入，以维持自身的生理功能。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合理的饮食有助于乳母恢复产后身体状态，预防哺乳期并发症。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乳母饮食中的抗氧化剂、膳食纤维等营养素有助于维护乳母的长期健康。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乳母自身健康维护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乳母饮食原则与建议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确保每天摄入五大类食物：谷薯类、蔬果类、肉蛋类、奶豆类、油脂类。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多样化搭配食物，使得各种营养素能够相互补充，提高营养价值。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适量增加富含优质蛋白质、钙、铁等营养素的食物，以满足哺乳期妈妈和宝宝的特殊需要。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均衡膳食，多样化搭配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乳母应每天增加蛋白质摄入量，可以适量多吃鱼、肉、蛋、奶及豆类食物。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617" r="76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适量摄入脂肪，尤其是不饱和脂肪酸，对宝宝的大脑发育有益。但需注意避免过多摄入动物性脂肪。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作为主要的能量来源，乳母应保证每天摄入足够的碳水化合物，以维持身体正常的能量代谢。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注重蛋白质、脂肪、碳水化合物摄入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多吃新鲜蔬菜和水果，以补充维生素C和其他多种维生素。同时，适当晒太阳以增加维生素D的合成。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哺乳期妈妈需要增加钙、铁、锌等矿物质的摄入量。钙可以通过奶制品、豆制品等食物补充；铁可以通过红肉、动物肝脏等食物补充；锌可以通过海产品、瘦肉等食物补充。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哺乳期妈妈需要多喝水，以保证乳汁的分泌和身体的正常代谢。建议每天至少喝8杯水，并多吃含水量高的食物如西瓜、汤类等。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增加维生素、矿物质及水分补充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如辣椒、咖啡因等可能通过乳汁影响宝宝的消化系统和神经系统发育，建议尽量避免或适量摄入。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如果家族有过敏史或宝宝出现过敏反应，乳母应避免摄入相关过敏源食物，如花生、海鲜等。同时注意观察宝宝的反应，及时调整饮食。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刺激性食物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过敏源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避免刺激性食物及过敏源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乳母各阶段饮食调整策略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避免食用过于油腻、辛辣、刺激性的食物，以免影响乳汁质量和宝宝健康。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产后第一周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以清淡、易消化的流质或半流质食物为主，如小米粥、红豆汤等，帮助乳母恢复体力。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催乳食谱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推荐食用富含蛋白质、矿物质和维生素的食物，如猪蹄汤、鲫鱼汤等，有助于促进乳汁分泌。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产后初期恢复与催乳食谱推荐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哺乳期稳定期营养需求满足方案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确保摄入足够的碳水化合物、蛋白质、脂肪、维生素和矿物质，以满足乳母和宝宝的营养需求。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增加钙和维生素D的摄入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多吃富含钙和维生素D的食物，如牛奶、豆制品、海鱼等，有助于宝宝骨骼发育。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哺乳期乳母需要多喝水，以确保乳汁分泌充足和防止脱水。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https://d.book118.com/567024040034006041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2024-09-13T22:10:02.935</cp:lastPrinted>
  <dcterms:created xsi:type="dcterms:W3CDTF">2024-09-13T14:10:02Z</dcterms:created>
  <dcterms:modified xsi:type="dcterms:W3CDTF">2024-09-13T14:10:05Z</dcterms:modified>
</cp:coreProperties>
</file>