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D9B320-A772-4286-B3DE-2F9B89AB7C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434880-747E-4431-B3F5-30485475A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C2CD29-4DC0-4E50-B076-621DD1640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F72076-4E55-4F6D-BE82-48C707BDD8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2A14DB-BF98-48FF-99E7-4EED812514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DF828B-3263-4254-838C-50AEAF3A6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89385F-9F00-443D-9CF0-52B24317A1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F70495-F59B-4583-A495-56A29A64DC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0A9029-BA4F-4190-B5C9-D8416FE26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11F34F-DFDF-41B9-84C1-0425883D2D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6E2BA6-78EF-4F0A-B430-628035A928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7024123116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中风护理查房课件\n## 1.中风概述及病因分析\n### 1.1中风的定义与分类\n### 1.2中风的发生机制与病因\n### 1.3中风的危险因素与预防策略\n## 2.中风患者的临床表现与诊断\n### 2.1中风的典型症状与体征\n### 2.2中风的诊断方法与流程\n### 2.3中风的影像学检查与评估\n## 3.中风患者的护理措施与康复治疗\n### 3.1中风患者的护理常规与注意事项\n### 3.2中风患者的康复训练与治疗方法\n### 3.3中风患者的生活指导与心理护理\n## 4.中风患者的并发症预防与护理\n### 4.1中风患者的肺部感染预防与护理\n### 4.2中风患者的压疮预防与护理\n### 4.3中风患者的心脏病预防与护理\n## 5.中风护理查房的实践与案例分析\n### 5.1中风护理查房的目的与意义\n### 5.2中风护理查房的关键环节与技巧\n### 5.3中风护理查房的案例分析与实践分享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中风护理查房课件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 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2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3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中风概述及病因分析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中风的定义与分类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6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6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6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中风的定义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中风是指由于脑血管疾病引起的急性神经系统功能障碍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脑血管疾病包括脑出血、脑梗死、脑血管畸形等</a:t>
                </a:r>
                <a:endParaRPr/>
              </a:p>
            </p:txBody>
          </p:sp>
          <p:pic>
            <p:nvPicPr>
              <p:cNvPr id="16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6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6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中风的分类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根据病因分为缺血性中风和出血性中风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根据病程分为急性中风和慢性中风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根据病变部位分为大脑中风和小脑中风</a:t>
                </a:r>
                <a:endParaRPr/>
              </a:p>
            </p:txBody>
          </p:sp>
          <p:pic>
            <p:nvPicPr>
              <p:cNvPr id="1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中风的发生机制</a:t>
                </a:r>
                <a:endParaRPr/>
              </a:p>
            </p:txBody>
          </p:sp>
          <p:sp>
            <p:nvSpPr>
              <p:cNvPr id="17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脑血管疾病导致脑组织的血流受阻或出血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脑组织缺血缺氧，导致神经细胞损伤和死亡</a:t>
                </a:r>
                <a:endParaRPr/>
              </a:p>
            </p:txBody>
          </p:sp>
          <p:sp>
            <p:nvSpPr>
              <p:cNvPr id="17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中风的病因</a:t>
                </a:r>
                <a:endParaRPr/>
              </a:p>
            </p:txBody>
          </p:sp>
          <p:sp>
            <p:nvSpPr>
              <p:cNvPr id="18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动脉粥样硬化：血管壁上形成脂肪性斑块，狭窄血管腔，影响血流通畅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高血压：长期高血压导致脑血管壁变薄，容易破裂出血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脑血管畸形：血管发育异常，容易发生出血或血栓形成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心脏病：心脏疾病导致的血栓脱落，堵塞脑血管</a:t>
                </a:r>
                <a:endParaRPr/>
              </a:p>
            </p:txBody>
          </p:sp>
          <p:sp>
            <p:nvSpPr>
              <p:cNvPr id="18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中风的发生机制与病因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中风的危险因素与预防策略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9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中风的危险因素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高血压、高血脂、糖尿病等慢性疾病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吸烟、饮酒等不良生活习惯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家族遗传因素</a:t>
                </a:r>
                <a:endParaRPr/>
              </a:p>
            </p:txBody>
          </p:sp>
          <p:pic>
            <p:nvPicPr>
              <p:cNvPr id="19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预防策略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控制高血压、高血脂、糖尿病等慢性疾病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戒烟限酒，保持良好的生活习惯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定期体检，及时发现和治疗脑血管疾病</a:t>
                </a:r>
                <a:endParaRPr/>
              </a:p>
            </p:txBody>
          </p:sp>
          <p:pic>
            <p:nvPicPr>
              <p:cNvPr id="20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5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6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中风患者的临床表现与诊断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中风的典型症状</a:t>
                </a:r>
                <a:endParaRPr/>
              </a:p>
            </p:txBody>
          </p:sp>
          <p:sp>
            <p:nvSpPr>
              <p:cNvPr id="21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突然出现的面部、手臂、腿部无力或麻痹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突然出现的言语不清、理解困难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突然出现的视力模糊、双眼失明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突然出现的头痛、恶心、呕吐</a:t>
                </a:r>
                <a:endParaRPr/>
              </a:p>
            </p:txBody>
          </p:sp>
          <p:sp>
            <p:nvSpPr>
              <p:cNvPr id="21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中风的体征</a:t>
                </a:r>
                <a:endParaRPr/>
              </a:p>
            </p:txBody>
          </p:sp>
          <p:sp>
            <p:nvSpPr>
              <p:cNvPr id="21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脑神经麻痹：面部、手臂、腿部的肌肉无力或麻痹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语言障碍：说话含糊不清，理解困难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视觉障碍：视力下降，双眼失明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感知障碍：感觉异常，如肢体麻木、疼痛等</a:t>
                </a:r>
                <a:endParaRPr/>
              </a:p>
            </p:txBody>
          </p:sp>
          <p:sp>
            <p:nvSpPr>
              <p:cNvPr id="22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中风的典型症状与体征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中风的诊断方法与流程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诊断方法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临床表现：根据患者的症状和体征进行诊断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影像学检查：如CT、MRI等，了解脑组织损伤情况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实验室检查：如血压、血糖、血脂等，了解患者的身体状况</a:t>
                </a:r>
                <a:endParaRPr/>
              </a:p>
            </p:txBody>
          </p:sp>
          <p:pic>
            <p:nvPicPr>
              <p:cNvPr id="2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诊断流程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详细询问病史，了解患者的发病过程和症状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进行体格检查，观察患者的神经系统和肢体功能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结合影像学检查和实验室检查结果，进行综合诊断</a:t>
                </a:r>
                <a:endParaRPr/>
              </a:p>
            </p:txBody>
          </p:sp>
          <p:pic>
            <p:nvPicPr>
              <p:cNvPr id="2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影像学检查方法</a:t>
                </a:r>
                <a:endParaRPr/>
              </a:p>
            </p:txBody>
          </p:sp>
          <p:sp>
            <p:nvSpPr>
              <p:cNvPr id="24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CT：计算机断层扫描，了解脑组织的结构变化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MRI：磁共振成像，了解脑组织的功能和代谢变化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超声：超声波检查，了解脑血管的血流情况</a:t>
                </a:r>
                <a:endParaRPr/>
              </a:p>
            </p:txBody>
          </p:sp>
          <p:sp>
            <p:nvSpPr>
              <p:cNvPr id="24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影像学检查评估</a:t>
                </a:r>
                <a:endParaRPr/>
              </a:p>
            </p:txBody>
          </p:sp>
          <p:sp>
            <p:nvSpPr>
              <p:cNvPr id="25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判断中风类型：缺血性中风或出血性中风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确定病变部位：大脑、小脑或脑干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评估病情严重程度：根据脑组织损伤范围和水肿程度进行评估</a:t>
                </a:r>
                <a:endParaRPr/>
              </a:p>
            </p:txBody>
          </p:sp>
          <p:sp>
            <p:nvSpPr>
              <p:cNvPr id="25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中风的影像学检查与评估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中风患者的护理措施与康复治疗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护理常规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保持患者呼吸道通畅，防止窒息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定期翻身拍背，预防压疮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监测生命体征，如血压、心率、呼吸等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保持肢体功能位，预防关节僵硬和肌肉萎缩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注意事项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密切观察患者的病情变化，如意识、呼吸、血压等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严格执行医嘱，确保患者按时服药和治疗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注意患者的心理护理，减轻焦虑和抑郁情绪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中风患者的护理常规与注意事项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https://d.book118.com/567024123116006050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中风护理查房课件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2024-09-23T04:51:12.585</cp:lastPrinted>
  <dcterms:created xsi:type="dcterms:W3CDTF">2024-09-22T20:51:12Z</dcterms:created>
  <dcterms:modified xsi:type="dcterms:W3CDTF">2024-09-22T20:51:14Z</dcterms:modified>
</cp:coreProperties>
</file>