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153C80-4816-48F1-8EC0-92B48747B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44EC9-6531-45D3-90F5-056F8E907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BD2214-452E-4A0D-9644-8BC4DB65C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773684-35EA-4CC3-848A-64D98C10B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964D26-8239-43BF-AB33-B1FBCEB7E3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E0D2EA-DC39-4500-909A-DECF4D0DF8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30EC12-2C0C-45ED-882D-2F107C8D01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0CB12E-9826-409E-B408-704252A30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36E211-5497-40B7-8A02-3CDCA0CD5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52697E-D477-4855-B7C3-537A24DF8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622CA-A2A9-4187-B216-CEEDC1042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251211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教师工作职责培训课件为学生提供实践和实验机会</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2024-01-21</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教师工作职责概述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实践与实验机会的重要性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教师如何为学生提供实践和实验机会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实践与实验机会的实施与管理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教师工作职责培训课件的实践应用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提高学生实践能力和实验技能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通过实践和实验，学生可以更加深入地理解和掌握所学知识，提高实践能力和实验技能。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培养学生创新精神和团队合作能力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实践和实验往往需要学生具备创新精神和团队合作能力，这也是现代社会对人才的基本要求。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适应教育改革和发展需要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当前教育改革强调学生的实践能力和创新精神培养，因此为学生提供实践和实验机会是适应教育改革和发展需要的必要措施。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培训要求</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具备一定的教学经验和组织能力；</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能够有效地组织和指导学生的实践和实验活动，确保活动的安全和顺利进行。</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培训对象：中小学教师、教育管理者、教育研究者等。</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熟悉相关学科知识和实验技能；</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能够根据学生的实际情况和需求，制定合适的实践和实验方案；</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教师工作职责概述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通过课堂讲授、辅导答疑等方式，帮助学生掌握学科基础知识和核心概念。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讲解学科知识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演示实验过程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指导实践操作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利用实验室资源，为学生展示实验操作流程，加深学生对理论知识的理解和应用。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在实验课程中，指导学生进行实验操作，培养学生的动手能力和实验技能。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传授知识和技能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通过生动有趣的教学内容和方式，激发学生对学科的兴趣和好奇心。</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激发学习兴趣</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鼓励学生独立思考、自主探究，培养学生的自主学习能力和终身学习习惯。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培养自主学习能力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关注学生的个性差异和特长，提供个性化的教学支持和辅导，促进学生的全面发展。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促进个性发展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引导学生发展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参与教育改革和研究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参与课程改革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积极参与学校或教育部门组织的课程改革，为提升教学质量和效果贡献力量。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开展教学研究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针对教学实践中遇到的问题和挑战，开展教学研究，探索有效的教学方法和策略。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分享教学经验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与同事交流教学经验和方法，共同提升教学水平和能力。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实践与实验机会的重要性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通过实践和实验，学生能够将所学的理论知识应用于实际问题中，加深对理论知识的理解。</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提升学生理论联系实际的能力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在实践和实验中，学生往往需要与同学合作完成任务，从而培养他们的团队协作精神。</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培养学生团队协作精神</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通过亲手操作实验设备、参与实践活动，学生能够锻炼自己的实际操作能力，为未来的工作和生活打下基础。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锻炼学生实际操作能力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提高学生综合素质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375" b="14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培养学生自主学习能力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在实践和实验中，学生需要自主查找资料、设计方案、实施实验等，从而培养他们的自主学习能力。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激发学生创新思维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实践和实验往往涉及到未知领域，通过引导学生探索未知、解决问题，能够激发他们的创新思维。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提高学生实践能力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通过参与实践活动和实验，学生能够提高自己的实践能力，包括观察、分析、解决问题等能力。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培养学生创新精神和实践能力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增强学生就业竞争力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具备实践经验和实验技能的学生在就业市场上更具竞争力，因为他们能够更快地适应工作环境和岗位要求。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为学生未来职业发展打下基础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通过实践和实验，学生能够了解自己的兴趣所在和擅长的领域，为未来职业发展做出更明智的选择。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促进学生继续深造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对于有志于继续深造的学生来说，具备实践经验和实验技能能够增加他们申请研究生、博士生等更高层次教育的成功率。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促进学生就业和未来发展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https://d.book118.com/567025121123006044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2024-09-19T04:02:41.950</cp:lastPrinted>
  <dcterms:created xsi:type="dcterms:W3CDTF">2024-09-18T20:02:41Z</dcterms:created>
  <dcterms:modified xsi:type="dcterms:W3CDTF">2024-09-18T20:02:44Z</dcterms:modified>
</cp:coreProperties>
</file>