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A04D9-05AC-41C7-8ABC-DF37DD498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64B46-B833-47C4-8A85-D2A50D0E9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AA479-9186-40A6-B083-D3C3829C0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BEDED-D5DA-488F-9A94-9AD3148D9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08FBB8-64DC-4460-9686-45EED2864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D32F52-54C3-4C44-8C94-09E5882F6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F01A17-EEF2-4F32-B58A-A81EE3E2D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517FE-5857-4D9A-8192-8D3855A10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8C500-9358-480E-940D-D66EA04B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4E8AE-BACD-41EE-AF1E-3FA8D2C9B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2DDC9-2BDC-483B-BEC5-32758645D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26041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癔病的跨文化比较研究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癔病定义及文化背景概述
 癔病的症状和诊断标准
 不同文化中的癔病表现
 癔病的发病率和人口统计学特征
 癔病的病因学理论和跨文化比较
 癔病的治疗方法和效果比较
 癔病的社会和心理影响分析
 结论：跨文化比较研究的意义和未来方向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癔病定义及文化背景概述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癔病的跨文化比较研究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癔病定义及文化背景概述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1.癔病是一种心理疾病，也被称为分离性障碍，主要表现为情感、认知和身体功能的分离。</a:t>
            </a:r>
          </a:p>
          <a:p>
            <a:r>
              <a:t>2.癔病的发病可能与心理创伤、应激事件、个性特征等多种因素有关。</a:t>
            </a:r>
          </a:p>
          <a:p>
            <a:r>
              <a:t>3.癔病的症状包括情感爆发、解离、麻木、失忆等，但患者并没有器质性病变。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文化背景对癔病的影响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1.不同文化背景下，癔病的发病率和症状表现可能存在差异。</a:t>
            </a:r>
          </a:p>
          <a:p>
            <a:r>
              <a:t>2.文化中的价值观、信仰、习俗等因素都可能影响人们对癔病的认知和应对方式。</a:t>
            </a:r>
          </a:p>
          <a:p>
            <a:r>
              <a:t>3.在一些文化中，癔病可能被视为一种神秘或超自然现象，而在另一些文化中则可能被医学化或病态化。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癔病的定义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癔病定义及文化背景概述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癔病的跨文化比较研究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1.跨文化比较研究有助于深入了解癔病的共性和差异，为提高诊断和治疗水平提供依据。</a:t>
            </a:r>
          </a:p>
          <a:p>
            <a:r>
              <a:t>2.通过比较不同文化背景下的癔病案例，可以探究文化因素在癔病发病和治疗中的作用。</a:t>
            </a:r>
          </a:p>
          <a:p>
            <a:r>
              <a:t>3.跨文化比较研究也有助于消除对癔病的歧视和偏见，促进人们对心理疾病的理解和接纳。</a:t>
            </a:r>
          </a:p>
          <a:p>
            <a:r>
              <a:t>以上内容仅供参考，如需更多信息，可查阅相关的文献资料或咨询专业的医学人士。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癔病的症状和诊断标准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癔病的跨文化比较研究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癔病的症状和诊断标准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癔病的症状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1.分离性身份识别障碍：患者可能表现出两种或多种不同的身份或人格状态，每种状态都有其独特的行为和情感反应。</a:t>
            </a:r>
          </a:p>
          <a:p>
            <a:r>
              <a:t>2.分离性遗忘症：患者无法回忆起重要的个人信息，如姓名、身份或过去的事件。</a:t>
            </a:r>
          </a:p>
          <a:p>
            <a:r>
              <a:t>3.情感爆发：患者可能突然经历强烈的情绪反应，如哭泣、笑声或愤怒，而没有明显的触发因素。</a:t>
            </a:r>
          </a:p>
          <a:p>
            <a:r>
              <a:t>癔病的症状多样且复杂，包括分离性身份识别障碍、分离性遗忘症以及情感爆发等。这些症状可能会影响患者的日常生活和社交功能。对于癔病的诊断，需要综合考虑患者的症状、病史和心理评估结果。同时，需要排除其他可能导致类似症状的身体或精神疾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癔病的诊断标准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1.存在分离症状：患者表现出至少两种以上的分离症状，如身份混乱、遗忘、情感反应不适当等。</a:t>
            </a:r>
          </a:p>
          <a:p>
            <a:r>
              <a:t>2.症状的严重性：患者的症状必须足够严重，影响到日常生活和社交功能。</a:t>
            </a:r>
          </a:p>
          <a:p>
            <a:r>
              <a:t>3.排除其他疾病：在做出癔病诊断之前，需要排除其他可能导致类似症状的身体或精神疾病。</a:t>
            </a:r>
          </a:p>
          <a:p>
            <a:r>
              <a:t>癔病的诊断标准包括存在分离症状，症状的严重性以及对其他疾病的排除。这些标准对于确保准确诊断癔病并避免误诊非常重要。在评估患者是否满足这些标准时，医生需要综合考虑患者的病史、症状和心理评估结果。同时，需要注意癔病的症状可能与其他精神疾病有重叠，因此需要仔细鉴别和区分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不同文化中的癔病表现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癔病的跨文化比较研究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不同文化中的癔病表现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癔病在不同文化中的认知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1.癔病在不同文化中的认识和解释存在差异。</a:t>
            </a:r>
          </a:p>
          <a:p>
            <a:r>
              <a:t>2.癔病的发病率和症状表现可能受到文化背景和社会环境的影响。</a:t>
            </a:r>
          </a:p>
          <a:p>
            <a:r>
              <a:t>3.需要对不同文化中的癔病认知进行深入研究，以更好地理解和治疗癔病。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文化因素对癔病症状的影响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1.不同文化中的价值观、信仰和习俗可能对癔病症状产生影响。</a:t>
            </a:r>
          </a:p>
          <a:p>
            <a:r>
              <a:t>2.癔病症状可能受到不同文化中的社会角色和性别角色的影响。</a:t>
            </a:r>
          </a:p>
          <a:p>
            <a:r>
              <a:t>3.文化因素可能影响癔病患者的求助行为和治疗效果。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不同文化中的癔病表现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癔病在不同文化中的治疗方法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1.不同文化中的癔病治疗方法存在差异，可能包括药物治疗、心理治疗和传统治疗等。</a:t>
            </a:r>
          </a:p>
          <a:p>
            <a:r>
              <a:t>2.治疗方法的选择可能受到患者文化背景和信仰的影响。</a:t>
            </a:r>
          </a:p>
          <a:p>
            <a:r>
              <a:t>3.需要对不同文化中的癔病治疗方法进行比较和研究，以找到最适合的治疗方法。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癔病在不同文化中的社会支持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1.癔病患者在不同文化中得到的社会支持程度可能存在差异。</a:t>
            </a:r>
          </a:p>
          <a:p>
            <a:r>
              <a:t>2.社会支持可能对癔病患者的治疗效果和生活质量产生影响。</a:t>
            </a:r>
          </a:p>
          <a:p>
            <a:r>
              <a:t>3.需要提高社会对癔病的认识和关注，为癔病患者提供更多的支持和帮助。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不同文化中的癔病表现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癔病在不同文化中的预防措施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1.不同文化中的癔病预防措施可能存在差异，可能包括心理健康教育、生活方式调整等。</a:t>
            </a:r>
          </a:p>
          <a:p>
            <a:r>
              <a:t>2.预防措施的选择和实施可能受到文化背景和社会环境的影响。</a:t>
            </a:r>
          </a:p>
          <a:p>
            <a:r>
              <a:t>3.需要对不同文化中的癔病预防措施进行比较和研究，以找到最适合的预防措施。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未来研究方向和挑战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1.需要对不同文化中的癔病研究进行更深入的研究，以提高对癔病的认识和治疗效果。</a:t>
            </a:r>
          </a:p>
          <a:p>
            <a:r>
              <a:t>2.面临着研究方法和伦理问题的挑战，需要采取科学、严谨的研究方法，确保研究的可信度和有效性。</a:t>
            </a:r>
          </a:p>
          <a:p>
            <a:r>
              <a:t>3.癔病研究需要与相关领域的研究进行交流和合作，共同推进癔病研究的发展。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癔病的发病率和人口统计学特征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癔病的跨文化比较研究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癔病的发病率和人口统计学特征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癔病的发病率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1.癔病的发病率在全球范围内存在差异，受到文化、社会、心理等多种因素影响。</a:t>
            </a:r>
          </a:p>
          <a:p>
            <a:r>
              <a:t>2.在一些文化背景中，癔病的发病率相对较高，可能与当地的习俗、信仰和应对压力的方式有关。</a:t>
            </a:r>
          </a:p>
          <a:p>
            <a:r>
              <a:t>3.近年来的研究发现，癔病的发病率在某些群体中呈现出上升趋势，可能与现代社会的生活压力和快节奏生活方式有关。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性别与癔病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1.研究表明，女性相对于男性更容易患上癔病，这可能与性别差异和心理因素有关。</a:t>
            </a:r>
          </a:p>
          <a:p>
            <a:r>
              <a:t>2.在一些文化背景下，女性更容易受到家庭和社会压力，可能更容易导致癔病的发生。</a:t>
            </a:r>
          </a:p>
          <a:p>
            <a:r>
              <a:t>3.性别角色和社会地位的不同也可能影响癔病的发病率。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https://d.book118.com/567026041002006031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癔病定义及文化背景概述</vt:lpstr>
      <vt:lpstr> 癔病定义及文化背景概述</vt:lpstr>
      <vt:lpstr> 癔病定义及文化背景概述</vt:lpstr>
      <vt:lpstr> 癔病的症状和诊断标准</vt:lpstr>
      <vt:lpstr> 癔病的症状和诊断标准</vt:lpstr>
      <vt:lpstr> 不同文化中的癔病表现</vt:lpstr>
      <vt:lpstr> 不同文化中的癔病表现</vt:lpstr>
      <vt:lpstr> 不同文化中的癔病表现</vt:lpstr>
      <vt:lpstr> 不同文化中的癔病表现</vt:lpstr>
      <vt:lpstr> 癔病的发病率和人口统计学特征</vt:lpstr>
      <vt:lpstr> 癔病的发病率和人口统计学特征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2024-09-02T22:14:23.060</cp:lastPrinted>
  <dcterms:created xsi:type="dcterms:W3CDTF">2024-09-02T14:14:23Z</dcterms:created>
  <dcterms:modified xsi:type="dcterms:W3CDTF">2024-09-02T14:14:25Z</dcterms:modified>
</cp:coreProperties>
</file>