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HMKFT+MS-UIGothic"/>
      <p:regular r:id="rId15"/>
    </p:embeddedFont>
    <p:embeddedFont>
      <p:font typeface="UNLDEJ+SKEPTU+MicrosoftYaHei-Bold"/>
      <p:regular r:id="rId16"/>
    </p:embeddedFont>
    <p:embeddedFont>
      <p:font typeface="RFCALR+GUQSJP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A3A32-37A5-457D-9D5A-1410348E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50170-9A80-4590-B833-3F437124F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CEFE9-7299-4E13-8C77-A2A3598A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68333-7654-4F7B-9664-7A5B60EA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5E8E1-0CD9-4FEC-91D4-BB2338DF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56199-E6CD-421B-A467-CFC652ACD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E83FE-1AF0-4C3F-B0CC-6C6F03F7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CB2AE-1758-4018-A7CC-83A6A0126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137DF-791F-43BF-BE16-4C4935DF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5AF60-9EB5-43CF-9C98-C326A035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27B3-77BD-4A0B-9423-BA1F9AC69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2606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67100" y="4699789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FFFF"/>
                </a:solidFill>
                <a:latin typeface="GHMKFT+MS-UIGothic"/>
                <a:cs typeface="GHMKFT+MS-UIGothic"/>
              </a:rPr>
              <a:t>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67675" y="4699789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FFFF"/>
                </a:solidFill>
                <a:latin typeface="GHMKFT+MS-UIGothic"/>
                <a:cs typeface="GHMKF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UNLDEJ+SKEPTU+MicrosoftYaHei-Bold"/>
                <a:cs typeface="UNLDEJ+SKEPT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FCALR+GUQSJP+MicrosoftYaHei"/>
                <a:cs typeface="RFCALR+GUQSJ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与理念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GHMKFT+MS-UIGothic"/>
                <a:cs typeface="GHMKFT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GHMKFT+MS-UIGothic"/>
                <a:cs typeface="GHMKFT+MS-UIGothic"/>
              </a:rPr>
              <a:t>理念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NLDEJ+SKEPTU+MicrosoftYaHei-Bold"/>
                <a:cs typeface="UNLDEJ+SKEPT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NLDEJ+SKEPTU+MicrosoftYaHei-Bold"/>
                <a:cs typeface="UNLDEJ+SKEPT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NLDEJ+SKEPTU+MicrosoftYaHei-Bold"/>
                <a:cs typeface="UNLDEJ+SKEPT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GHMKFT+MS-UIGothic"/>
                <a:cs typeface="GHMKFT+MS-UIGothic"/>
              </a:rPr>
              <a:t>起源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GHMKFT+MS-UIGothic"/>
                <a:cs typeface="GHMKFT+MS-UIGothic"/>
              </a:rPr>
              <a:t>推广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GHMKFT+MS-UIGothic"/>
                <a:cs typeface="GHMKFT+MS-UIGothic"/>
              </a:rPr>
              <a:t>中国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EA8"/>
                </a:solidFill>
                <a:latin typeface="GHMKFT+MS-UIGothic"/>
                <a:cs typeface="GHMKFT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成功因素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多学科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协</a:t>
            </a:r>
            <a:r>
              <a:rPr sz="2300">
                <a:solidFill>
                  <a:srgbClr val="00BEA8"/>
                </a:solidFill>
                <a:latin typeface="GHMKFT+MS-UIGothic"/>
                <a:cs typeface="GHMKFT+MS-UIGothic"/>
              </a:rPr>
              <a:t>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化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围</a:t>
            </a:r>
            <a:r>
              <a:rPr sz="2300" spc="23">
                <a:solidFill>
                  <a:srgbClr val="00BEA8"/>
                </a:solidFill>
                <a:latin typeface="GHMKFT+MS-UIGothic"/>
                <a:cs typeface="GHMKFT+MS-UIGothic"/>
              </a:rPr>
              <a:t>手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期管理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患者教育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UNLDEJ+SKEPTU+MicrosoftYaHei-Bold"/>
                <a:cs typeface="UNLDEJ+SKEPT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FCALR+GUQSJP+MicrosoftYaHei"/>
                <a:cs typeface="RFCALR+GUQSJ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路径制定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路径内容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制定依据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GHMKFT+MS-UIGothic"/>
                <a:cs typeface="GHMKFT+MS-UIGothic"/>
              </a:rPr>
              <a:t>路径周期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路径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HMKFT+MS-UIGothic"/>
                <a:cs typeface="GHMKFT+MS-UIGothic"/>
              </a:rPr>
              <a:t>培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FDFD"/>
                </a:solidFill>
                <a:latin typeface="GHMKFT+MS-UIGothic"/>
                <a:cs typeface="GHMKFT+MS-UIGothic"/>
              </a:rPr>
              <a:t>与教育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HMKFT+MS-UIGothic"/>
                <a:cs typeface="GHMKFT+MS-UIGothic"/>
              </a:rPr>
              <a:t>个性化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DFD"/>
                </a:solidFill>
                <a:latin typeface="GHMKFT+MS-UIGothic"/>
                <a:cs typeface="GHMKFT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参与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理路径的医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行培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确保他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掌握路径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施要点和注意事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根据患者的具体情况和需求，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对护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路径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行适当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整，以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足个性化需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2000">
                <a:solidFill>
                  <a:srgbClr val="FFFDFD"/>
                </a:solidFill>
                <a:latin typeface="GHMKFT+MS-UIGothic"/>
                <a:cs typeface="GHMKFT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的沟通与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作，确保路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程中的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理措施得到有效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MKFT+MS-UIGothic"/>
                <a:cs typeface="GHMKFT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路径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价与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EA8"/>
                </a:solidFill>
                <a:latin typeface="GHMKFT+MS-UIGothic"/>
                <a:cs typeface="GHMKF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EA8"/>
                </a:solidFill>
                <a:latin typeface="GHMKFT+MS-UIGothic"/>
                <a:cs typeface="GHMKFT+MS-UIGothic"/>
              </a:rPr>
              <a:t>价方法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EA8"/>
                </a:solidFill>
                <a:latin typeface="GHMKFT+MS-UIGothic"/>
                <a:cs typeface="GHMKFT+MS-UIGothic"/>
              </a:rPr>
              <a:t>价内容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00BEA8"/>
                </a:solidFill>
                <a:latin typeface="GHMKFT+MS-UIGothic"/>
                <a:cs typeface="GHMKFT+MS-UIGothic"/>
              </a:rPr>
              <a:t>化建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采用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价相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的方法，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对护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理路径的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施效果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理措施的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行情况、患者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意度、并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生率等指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对护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理路径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化和改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量和效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MKFT+MS-UIGothic"/>
                <a:cs typeface="GHMKFT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https://d.book118.com/567026060065006044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GHMKFT+MS-UIGothic</vt:lpstr>
      <vt:lpstr>UNLDEJ+SKEPTU+MicrosoftYaHei-Bold</vt:lpstr>
      <vt:lpstr>RFCALR+GUQSJP+MicrosoftYaHei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2024-09-18T21:22:34.754</cp:lastPrinted>
  <dcterms:created xsi:type="dcterms:W3CDTF">2024-09-18T13:22:34Z</dcterms:created>
  <dcterms:modified xsi:type="dcterms:W3CDTF">2024-09-18T13:22:35Z</dcterms:modified>
</cp:coreProperties>
</file>