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11012E-E5A9-4874-B988-7C43CEB87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2CEC85-9A55-48BB-B8A6-3703EB36A6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F411CC-C746-4161-ABCF-56F8E213E4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A222F1-0A37-4F41-8631-F5552AEC25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4628B1-F239-4ECF-AE53-0544165693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011E4C-0C1A-4F32-9396-659E638437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AF8C46-ED33-46DE-83F5-99204FBA9E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7EC7E3-65D8-4941-B486-78A3E3F3A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8F7735-4402-4941-A43E-FEFC70831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5D2081-6313-491A-8A61-7F8B07F68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60FDB0-3371-40AE-B1B9-62E6F3A01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7030126033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有价证券定价课件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有价证券定价基础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债券定价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股票定价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期权定价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金融衍生品定价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实际应用与案例分析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有价证券定价基础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有价证券是代表一定财产权利的金融工具，具有明确的法律权益和可交易性。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有价证券是代表一定财产权利的金融工具，如股票、债券、基金等，它们在市场上流通并可交易。这些证券代表了持有人对发行人的某种权益，如获得股息、参与公司决策等。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469" r="204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有价证券定义与分类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042" r="130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有价证券定价原理是基于未来现金流折现的概念，即通过预测未来现金流并将其折现到当前价值来决定证券价格。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有价证券定价的基本原理是未来现金流折现。投资者预期从有价证券中获得未来的现金流，如股息、利息等，并将这些现金流折现到现在，以决定该证券的合理价格。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有价证券定价原理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影响有价证券价格的因素包括市场供求关系、经济环境、政治风险、行业趋势等。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价证券价格受到多种因素的影响，其中市场供求关系是最基本的影响因素。此外，经济环境、政治风险、行业趋势等因素也会对证券价格产生影响。例如，经济增长时，企业盈利增加，股票价格上涨；政治不稳定可能导致投资者信心下降，从而影响证券价格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影响有价证券价格的因素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债券定价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569" b="456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债券基础知识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债券的定义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债券是一种金融契约，发行人通过向投资者发行债券筹集资金，投资者购买债券即成为债权人，享有按期收取利息和到期收回本金权利。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债券的种类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根据发行主体、期限、计息方式等不同，可以将债券分为国债、企业债、金融债、可转债等不同类型。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债券市场的功能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债券市场是金融市场的重要组成部分，为发行人和投资者提供了投融资平台，对调节经济运行具有重要作用。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债券的收益率计算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425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年收益率是债券持有到期所获得的年平均收益率，计算公式为（期末卖出价格-期初买入价格）/期初买入价格*100%。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当期收益率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当期收益率是债券持有期间的利息收入与当前市场价格的比率，计算公式为年利息收入/市场价格*100%。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到期收益率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到期收益率是投资者持有债券到期所获得的综合收益率，计算公式较为复杂，需要考虑时间价值和风险因素等。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年收益率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债券的价格受利率影响较大，当预期利率下降时，债券价格通常会上涨，反之则会下跌。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债券定价原理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常见的债券定价模型有现值模型和到期日模型等，这些模型可以帮助投资者估算债券的内在价值。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债券定价模型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在定价过程中需要考虑信用风险、市场风险和流动性风险等，这些风险因素对债券价格产生影响。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风险因素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债券的定价模型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风险与回报关系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债券投资具有一定的风险，如信用风险和利率风险等，但同时也具有稳定的收益回报。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投资者可以通过分散投资、控制久期等方式降低投资风险。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回报比较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在不同类型的投资品种中，债券通常被视为较为稳健的投资选择。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债券的风险与回报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股票定价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股票交易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股票交易在证券交易所进行，通过证券商进行买卖。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股票是公司发行的一种所有权凭证，代表股东对公司的所有权。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股票种类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股票有多种分类方式，如按股东权利可分为普通股和优先股；按票面是否标明持有者分为记名股和无记名股。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股票基础知识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股票的内在价值是指股票未来现金流的折现值，反映了股票的实际价值。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内在价值的定义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折现率的选择对内在价值的计算至关重要，通常使用无风险利率作为折现率。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折现率的选择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预测未来现金流需要对公司的财务状况、经营状况和市场环境进行深入分析。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未来现金流的预测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股票的内在价值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市场价格的定义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股票的市场价格是指股票在市场上的交易价格。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市场价格的形成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市场价格由供求关系决定，受到多种因素的影响，如公司业绩、行业前景、宏观经济状况等。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市场价格的波动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市场价格的波动是常态，投资者应关注市场动态，理性对待价格波动。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股票的市场价格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https://d.book118.com/567030126033006051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2024-09-24T03:17:31.108</cp:lastPrinted>
  <dcterms:created xsi:type="dcterms:W3CDTF">2024-09-23T19:17:31Z</dcterms:created>
  <dcterms:modified xsi:type="dcterms:W3CDTF">2024-09-23T19:17:33Z</dcterms:modified>
</cp:coreProperties>
</file>