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1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242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DA7B-C937-4555-899D-AA44ECD6C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B610E-6DC0-44F0-9611-0D08596E2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80241-F3A6-408F-BE1F-5E6A9D8CD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2B566-ED13-4CF1-93E0-3307842D5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0F4D9-E955-41CF-A2FD-4EDE498EA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46578-F727-4167-85A4-20D7015FE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1875F0-BEF2-478D-9B1E-DC3B3D19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EFD8C-75B5-4844-AB27-B79AF5EE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E5D58-1CD8-4355-875A-A6D771270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FA73-1A24-4144-BD6D-F9F227BD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4F8C-CFCD-4F17-AD97-6B03F01FE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07" r:id="rId2"/>
    <p:sldLayoutId id="2147485808" r:id="rId3"/>
    <p:sldLayoutId id="2147485809" r:id="rId4"/>
    <p:sldLayoutId id="2147485810" r:id="rId5"/>
    <p:sldLayoutId id="2147485811" r:id="rId6"/>
    <p:sldLayoutId id="2147485812" r:id="rId7"/>
    <p:sldLayoutId id="2147485813" r:id="rId8"/>
    <p:sldLayoutId id="2147485814" r:id="rId9"/>
    <p:sldLayoutId id="2147485815" r:id="rId10"/>
    <p:sldLayoutId id="21474858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3013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阅读教学教学设计模板范文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教学评价与反思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教学过程设计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https://d.book118.com/567030130130006026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Calibri Light</vt:lpstr>
      <vt:lpstr>Office Theme</vt:lpstr>
      <vt:lpstr>阅读教学教学设计模板范文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2024-08-31T22:15:55.663</cp:lastPrinted>
  <dcterms:created xsi:type="dcterms:W3CDTF">2024-08-31T14:15:55Z</dcterms:created>
  <dcterms:modified xsi:type="dcterms:W3CDTF">2024-08-31T14:15:57Z</dcterms:modified>
</cp:coreProperties>
</file>