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263CF-A65C-4BA6-9FE4-ED638FDD5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FC435-F02D-4603-8B03-AF10C4C71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60C80-4CA7-4A00-AA9F-2D2C6463D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F1C72-9DE9-42F9-9719-D90635075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A768E-63D6-4299-BDD4-E3BE1A76B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8BC40F-F277-4240-92AE-5161CC173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D6DDA3-AD33-42FE-B4BD-9468CFD2E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54E77D-AEF0-4D0C-B4E3-CD0BB9D2C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1D50A-166E-40F0-B5F7-117DEB09E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77251-1918-43EB-B210-8C7D36446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CF0FC-BD1F-4EBE-A39F-E07084D30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30142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代数特征值问题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代数特征值问题概述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代数特征值问题的基础知识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代数特征值问题的求解方法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代数特征值问题的应用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代数特征值问题的扩展与展望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代数特征值问题概述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代数特征值问题是指求解一个线性代数方程组，找出该方程组的特征值和特征向量。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特征值和特征向量是线性变换的重要属性，它们具有一些特殊的性质，如线性组合、相似变换等。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代数特征值问题的重要性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代数特征值问题在数学、物理、工程等领域都有广泛的应用，是线性代数的重要研究内容之一。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在量子力学、控制论、信号处理、图像处理等领域，代数特征值问题都发挥着重要的作用。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应用价值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代数特征值问题可以追溯到19世纪中叶，当时数学家开始研究矩阵的特征值和特征向量。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随着计算机科学和工程技术的不断发展，代数特征值问题在各个领域的应用越来越广泛，相关的算法和理论也在不断完善和发展。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现代进展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代数特征值问题的历史与发展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代数特征值问题的基础知识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由向量和向量空间组成的抽象代数系统，满足加法和标量乘法的封闭性、加法的交换性和结合性、标量乘法的分配性等基本性质。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线性空间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具有大小和方向的几何元素，可以表示为数轴上的点或箭头。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由数字组成的矩形阵列，可以表示为二维数组，用于描述线性变换和线性方程组。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对于给定的矩阵A，如果存在一个非零向量v和实数λ，使得Av=λv成立，则称λ为矩阵A的特征值，v为矩阵A的对应于特征值λ的特征向量。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特征向量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与特征值对应的非零向量。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特征值与特征向量的定义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特征值和特征向量可以通过相似变换进行变换，即如果P-1AP=B，那么矩阵B的特征值和特征向量可以通过矩阵P进行变换得到。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特征值和特征向量具有加法性质和平移性质，即对于两个矩阵的和或标量乘积，其特征值和特征向量可以通过分别对应相加或标量乘法得到。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特征值和特征向量的定义具有唯一性，即对于给定的矩阵A和特征值λ，存在唯一的特征向量v。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特征值与特征向量的性质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相似变换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如果存在一个可逆矩阵P，使得P-1AP=B成立，则称矩阵A和B相似。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相似变换的性质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相似变换不改变矩阵的特征值和特征向量，即如果P-1AP=B，那么矩阵A和B的特征值和特征向量可以通过矩阵P进行变换得到。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矩阵的相似变换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代数特征值问题的求解方法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https://d.book118.com/567030142034006034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2024-09-08T00:57:31.704</cp:lastPrinted>
  <dcterms:created xsi:type="dcterms:W3CDTF">2024-09-07T16:57:31Z</dcterms:created>
  <dcterms:modified xsi:type="dcterms:W3CDTF">2024-09-07T16:57:33Z</dcterms:modified>
</cp:coreProperties>
</file>