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8F3C9E-0348-42B2-9C29-A2C6E76167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2D26FA-F5CC-4512-A79F-3406E4AF57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B03825-6EA2-47AB-9F23-B5F896F353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303B18-1F37-441A-ABE5-DA52E82FF1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66ECEB-A2BA-4418-A058-66C698D1AC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4CC3A1-9D16-4873-BFD4-599D8529BD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61A387-062C-48F6-B7E8-A871C1BEF0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AADE70-C745-482E-B7AB-5336D5D2E2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13210B-F964-4AAA-B582-C822B9ED98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D7D0DD-682E-4B6D-8196-6B88893644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61E1A2-18AD-4F4B-BD38-C5B9D067DF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03105110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1500">
              <a:solidFill>
                <a:schemeClr val="accent1">
                  <a:alpha val="100000"/>
                </a:schemeClr>
              </a:solidFill>
              <a:latin typeface="Microsoft Yahei"/>
              <a:ea typeface="Microsoft Yahei"/>
              <a:cs typeface="Microsoft Yahei"/>
            </a:endParaRP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2024-02-01</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度量与分析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度量基础与方法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数据收集与处理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统计分析方法应用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可视化展示技巧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结果解读与决策支持</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总结回顾与展望未来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1780" r="2178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度量与分析旨在评估性能、识别问题、优化流程和决策制定。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明确目标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随着数据驱动决策的普及，度量与分析成为企业、组织和个人不可或缺的工具。</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背景信息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绩效评估与改进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通过对个人、团队或组织的绩效进行度量和分析，可以明确成果、找出不足并制定改进计划。</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数据驱动决策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通过收集和分析数据，为决策提供有力支持，提高决策质量和效率。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问题识别与优化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度量可以帮助我们发现流程中的瓶颈和问题，分析则有助于找到问题的根本原因并优化解决。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度量与分析的重要性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汇报范围和内容概述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汇报范围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本报告将涵盖度量与分析的方法论、具体实践案例、挑战与解决方案以及未来发展趋势。</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内容概述</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首先介绍度量与分析的基本概念和方法，然后通过案例展示其在不同领域的应用，接着分析面临的挑战和解决方案，最后探讨未来的发展趋势和可能的影响。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度量基础与方法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度量是指对事物或现象进行量化描述和分析的过程，它用数值或符号来表示事物或现象的特征、状态或关系。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度量的定义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度量的对象和目的不同，可以将度量分为物理度量、心理度量、经济度量等多种类型。其中，物理度量是对物理量进行测量和描述，如长度、重量、时间等；心理度量是对人的心理特征进行测量和描述，如智力、性格、兴趣等；经济度量是对经济现象进行测量和描述，如国民生产总值、物价指数、失业率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度量的分类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度量的定义及分类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常见度量方法介绍</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比率度量</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比率度量是一种常用的度量方法，它通过比较两个同类事物之间的数量差异来得出它们之间的比率关系，如速度、密度、浓度等。</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间隔度量</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间隔度量是指在一定区间内对事物进行度量的方法，它只关注事物之间的差异程度而不关注它们之间的比率关系，如温度计、评分卡等。</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顺序度量</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顺序度量是根据事物之间的相对大小或优劣关系进行排序的度量方法，如等级评定、比赛排名等。</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名义度量</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名义度量是指对事物进行分类或命名的度量方法，它只关注事物的名称或类别而不关注它们之间的数量差异，如性别、国籍等。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选择合适的度量方法</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确定度量目的</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在选择度量方法之前，需要明确度量的目的和对象，以便选择适合的度量方法。</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考虑度量精度</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不同的度量方法具有不同的精度和误差范围，需要根据实际需求选择具有足够精度的度量方法。</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考虑数据类型</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数据类型对度量方法的选择也有影响，如连续型数据适合使用比率度量和间隔度量，而离散型数据则适合使用顺序度量和名义度量。</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参考专业标准</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在选择度量方法时，可以参考相关领域的专业标准和规范，以确保度量结果的可靠性和有效性。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数据收集与处理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包括企业数据库、业务系统、日志文件等，可通过数据抽取、转换和加载（ETL）工具进行采集。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内部数据源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如社交媒体、公开数据集、第三方数据提供商等，可通过网络爬虫、API接口等方式进行采集。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外部数据源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针对实时性要求较高的场景，如金融交易、物联网等，可采用流数据处理技术进行实时采集。</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实时数据采集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数据来源及采集方式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8" r="9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根据数据缺失情况和业务需求，采用填充、插值、删除等方法进行处理。</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缺失值处理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通过统计分析、机器学习等方法检测异常值，并进行相应处理。</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异常值检测</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将数据转换为适合分析和建模的格式，如将文本数据转换为数值型数据。</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数据转换</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对连续型数据进行离散化处理，以减少数据噪音和提高模型稳定性。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数据分箱</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数据清洗与整理技巧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9995" r="1999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关系型数据库</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非关系型数据库</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数据仓库</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数据存储和管理策略</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适用于结构化数据的存储和管理，如MySQL、Oracle等。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整合多个数据源，进行数据清洗、整合和转换，使数据更适合分析和挖掘。</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适用于非结构化数据和半结构化数据的存储和管理，如MongoDB、Redis等。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存储原始格式的数据，包括结构化、非结构化和半结构化数据，以便进行灵活的数据分析和处理。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04</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统计分析方法应用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https://d.book118.com/567031051106006044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2024-09-18T23:54:24.158</cp:lastPrinted>
  <dcterms:created xsi:type="dcterms:W3CDTF">2024-09-18T15:54:24Z</dcterms:created>
  <dcterms:modified xsi:type="dcterms:W3CDTF">2024-09-18T15:54:26Z</dcterms:modified>
</cp:coreProperties>
</file>