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41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6.wmf" /><Relationship Id="rId3" Type="http://schemas.openxmlformats.org/officeDocument/2006/relationships/image" Target="../media/image7.wmf" /><Relationship Id="rId4" Type="http://schemas.openxmlformats.org/officeDocument/2006/relationships/image" Target="../media/image8.wmf" /><Relationship Id="rId5" Type="http://schemas.openxmlformats.org/officeDocument/2006/relationships/image" Target="../media/image9.wmf" /><Relationship Id="rId6" Type="http://schemas.openxmlformats.org/officeDocument/2006/relationships/image" Target="../media/image10.wmf" /><Relationship Id="rId7" Type="http://schemas.openxmlformats.org/officeDocument/2006/relationships/image" Target="../media/image11.wmf" /><Relationship Id="rId8" Type="http://schemas.openxmlformats.org/officeDocument/2006/relationships/image" Target="../media/image12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Relationship Id="rId2" Type="http://schemas.openxmlformats.org/officeDocument/2006/relationships/image" Target="../media/image14.wmf" /><Relationship Id="rId3" Type="http://schemas.openxmlformats.org/officeDocument/2006/relationships/image" Target="../media/image15.wmf" /><Relationship Id="rId4" Type="http://schemas.openxmlformats.org/officeDocument/2006/relationships/image" Target="../media/image16.wmf" /><Relationship Id="rId5" Type="http://schemas.openxmlformats.org/officeDocument/2006/relationships/image" Target="../media/image17.wmf" /><Relationship Id="rId6" Type="http://schemas.openxmlformats.org/officeDocument/2006/relationships/image" Target="../media/image18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wmf" /><Relationship Id="rId2" Type="http://schemas.openxmlformats.org/officeDocument/2006/relationships/image" Target="../media/image30.wmf" /><Relationship Id="rId3" Type="http://schemas.openxmlformats.org/officeDocument/2006/relationships/image" Target="../media/image31.wmf" /><Relationship Id="rId4" Type="http://schemas.openxmlformats.org/officeDocument/2006/relationships/image" Target="../media/image32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wmf" /><Relationship Id="rId2" Type="http://schemas.openxmlformats.org/officeDocument/2006/relationships/image" Target="../media/image33.wmf" /><Relationship Id="rId3" Type="http://schemas.openxmlformats.org/officeDocument/2006/relationships/image" Target="../media/image34.wmf" /><Relationship Id="rId4" Type="http://schemas.openxmlformats.org/officeDocument/2006/relationships/image" Target="../media/image35.wmf" /><Relationship Id="rId5" Type="http://schemas.openxmlformats.org/officeDocument/2006/relationships/image" Target="../media/image36.wmf" /><Relationship Id="rId6" Type="http://schemas.openxmlformats.org/officeDocument/2006/relationships/image" Target="../media/image37.wmf" /><Relationship Id="rId7" Type="http://schemas.openxmlformats.org/officeDocument/2006/relationships/image" Target="../media/image3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2284E-B561-422F-A0F1-62898CA3330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69C21-919E-4990-BBFD-1CA3F66CB8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8E769C21-919E-4990-BBFD-1CA3F66CB8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E23E9E6B-0679-408B-8EAC-FAF9A60B5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0B1BE31-D945-47D2-B077-17127D2EA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D10CD760-1794-4235-BC89-16E5F5341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2B238DE7-D00F-4EEC-8377-6D70EE010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DD7FDFD5-CDAB-4AB4-A1C7-A7A6A7FDD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1A744F90-6194-41FB-BE04-8FF567787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8FC93877-B237-4600-AB84-29956F641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3596EB47-D937-4BAA-A2AD-770FDFB39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BCA1706A-B56E-4D7C-9F10-EBF4F2199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08FED70A-2AF4-4AA1-81FB-DC0A63809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1BE05AA4-859B-46C6-9760-2D96625DA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040755" y="2324735"/>
            <a:ext cx="5343525" cy="207899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200" b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3943350" y="5577839"/>
            <a:ext cx="7440930" cy="585285"/>
          </a:xfrm>
        </p:spPr>
        <p:txBody>
          <a:bodyPr wrap="square" anchor="b"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3200" b="0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 sz="3200" b="0"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>
              <a:defRPr sz="3600" b="0"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 sz="3600" b="0"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>
              <a:defRPr sz="3200" b="0"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Rectangle 41792_#color_$accent1_$accent2-2050&amp;12615"/>
          <p:cNvSpPr/>
          <p:nvPr>
            <p:custDataLst>
              <p:tags r:id="rId2"/>
            </p:custDataLst>
          </p:nvPr>
        </p:nvSpPr>
        <p:spPr>
          <a:xfrm>
            <a:off x="0" y="4974336"/>
            <a:ext cx="12188952" cy="1883664"/>
          </a:xfrm>
          <a:custGeom>
            <a:rect l="l" t="t" r="r" b="b"/>
            <a:pathLst>
              <a:path w="12188952" h="1883664">
                <a:moveTo>
                  <a:pt x="12188952" y="1170432"/>
                </a:moveTo>
                <a:lnTo>
                  <a:pt x="12188952" y="1883664"/>
                </a:lnTo>
                <a:lnTo>
                  <a:pt x="0" y="1883664"/>
                </a:lnTo>
                <a:lnTo>
                  <a:pt x="0" y="0"/>
                </a:lnTo>
                <a:lnTo>
                  <a:pt x="5513832" y="0"/>
                </a:lnTo>
                <a:cubicBezTo>
                  <a:pt x="5779008" y="0"/>
                  <a:pt x="6025896" y="100584"/>
                  <a:pt x="6217920" y="283464"/>
                </a:cubicBezTo>
                <a:lnTo>
                  <a:pt x="6958584" y="987552"/>
                </a:lnTo>
                <a:cubicBezTo>
                  <a:pt x="7077456" y="1106424"/>
                  <a:pt x="7232904" y="1170432"/>
                  <a:pt x="7397496" y="1170432"/>
                </a:cubicBezTo>
                <a:lnTo>
                  <a:pt x="12188952" y="1170432"/>
                </a:lnTo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1"/>
              </a:gs>
            </a:gsLst>
            <a:lin ang="10543348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Vector 25_#color_$accent3_$accent3-2050&amp;12618"/>
          <p:cNvSpPr/>
          <p:nvPr>
            <p:custDataLst>
              <p:tags r:id="rId3"/>
            </p:custDataLst>
          </p:nvPr>
        </p:nvSpPr>
        <p:spPr>
          <a:xfrm>
            <a:off x="9857232" y="0"/>
            <a:ext cx="2331720" cy="950976"/>
          </a:xfrm>
          <a:custGeom>
            <a:rect l="l" t="t" r="r" b="b"/>
            <a:pathLst>
              <a:path w="2331720" h="950976">
                <a:moveTo>
                  <a:pt x="0" y="0"/>
                </a:moveTo>
                <a:lnTo>
                  <a:pt x="950976" y="886968"/>
                </a:lnTo>
                <a:cubicBezTo>
                  <a:pt x="996696" y="932688"/>
                  <a:pt x="1060704" y="950976"/>
                  <a:pt x="1124712" y="950976"/>
                </a:cubicBezTo>
                <a:lnTo>
                  <a:pt x="2331720" y="950976"/>
                </a:lnTo>
                <a:lnTo>
                  <a:pt x="2331720" y="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3">
                  <a:alpha val="100000"/>
                </a:schemeClr>
              </a:gs>
              <a:gs pos="100000">
                <a:schemeClr val="accent3">
                  <a:alpha val="0"/>
                </a:schemeClr>
              </a:gs>
            </a:gsLst>
            <a:lin ang="947343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Vector 24_#color-2050&amp;12621"/>
          <p:cNvSpPr/>
          <p:nvPr>
            <p:custDataLst>
              <p:tags r:id="rId4"/>
            </p:custDataLst>
          </p:nvPr>
        </p:nvSpPr>
        <p:spPr>
          <a:xfrm>
            <a:off x="10616184" y="0"/>
            <a:ext cx="1572768" cy="640080"/>
          </a:xfrm>
          <a:custGeom>
            <a:rect l="l" t="t" r="r" b="b"/>
            <a:pathLst>
              <a:path w="1572768" h="640080">
                <a:moveTo>
                  <a:pt x="0" y="0"/>
                </a:moveTo>
                <a:lnTo>
                  <a:pt x="612648" y="576072"/>
                </a:lnTo>
                <a:cubicBezTo>
                  <a:pt x="667512" y="612648"/>
                  <a:pt x="722376" y="640080"/>
                  <a:pt x="786384" y="640080"/>
                </a:cubicBezTo>
                <a:lnTo>
                  <a:pt x="1572768" y="640080"/>
                </a:lnTo>
                <a:lnTo>
                  <a:pt x="1572768" y="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78000"/>
            </a:schemeClr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34989" y="5199062"/>
            <a:ext cx="1236662" cy="1081088"/>
          </a:xfrm>
        </p:spPr>
        <p:txBody>
          <a:bodyPr wrap="square" anchor="b">
            <a:normAutofit/>
          </a:bodyPr>
          <a:lstStyle>
            <a:lvl1pPr>
              <a:defRPr sz="4000" b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849438" y="5199062"/>
            <a:ext cx="4114799" cy="1081088"/>
          </a:xfrm>
        </p:spPr>
        <p:txBody>
          <a:bodyPr wrap="square" anchor="b">
            <a:normAutofit/>
          </a:bodyPr>
          <a:lstStyle>
            <a:lvl1pPr marL="0" indent="0">
              <a:buNone/>
              <a:defRPr sz="4000" b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47570" y="3020060"/>
            <a:ext cx="7897495" cy="1523365"/>
          </a:xfrm>
        </p:spPr>
        <p:txBody>
          <a:bodyPr wrap="square" anchor="t">
            <a:normAutofit/>
          </a:bodyPr>
          <a:lstStyle>
            <a:lvl1pPr algn="l">
              <a:defRPr sz="5000" b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2147570" y="1724660"/>
            <a:ext cx="7897495" cy="1224280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Rectangle 41792_#color_$accent1_$accent2-2050&amp;12615"/>
          <p:cNvSpPr/>
          <p:nvPr>
            <p:custDataLst>
              <p:tags r:id="rId7"/>
            </p:custDataLst>
          </p:nvPr>
        </p:nvSpPr>
        <p:spPr>
          <a:xfrm flipH="1">
            <a:off x="0" y="4974336"/>
            <a:ext cx="12188952" cy="1883664"/>
          </a:xfrm>
          <a:custGeom>
            <a:rect l="l" t="t" r="r" b="b"/>
            <a:pathLst>
              <a:path w="12188952" h="1883664">
                <a:moveTo>
                  <a:pt x="12188952" y="1170432"/>
                </a:moveTo>
                <a:lnTo>
                  <a:pt x="12188952" y="1883664"/>
                </a:lnTo>
                <a:lnTo>
                  <a:pt x="0" y="1883664"/>
                </a:lnTo>
                <a:lnTo>
                  <a:pt x="0" y="0"/>
                </a:lnTo>
                <a:lnTo>
                  <a:pt x="5513832" y="0"/>
                </a:lnTo>
                <a:cubicBezTo>
                  <a:pt x="5779008" y="0"/>
                  <a:pt x="6025896" y="100584"/>
                  <a:pt x="6217920" y="283464"/>
                </a:cubicBezTo>
                <a:lnTo>
                  <a:pt x="6958584" y="987552"/>
                </a:lnTo>
                <a:cubicBezTo>
                  <a:pt x="7077456" y="1106424"/>
                  <a:pt x="7232904" y="1170432"/>
                  <a:pt x="7397496" y="1170432"/>
                </a:cubicBezTo>
                <a:lnTo>
                  <a:pt x="12188952" y="1170432"/>
                </a:lnTo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1"/>
              </a:gs>
            </a:gsLst>
            <a:lin ang="10543348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Vector 25_#color_$accent3_$accent3-2050&amp;12618"/>
          <p:cNvSpPr/>
          <p:nvPr>
            <p:custDataLst>
              <p:tags r:id="rId8"/>
            </p:custDataLst>
          </p:nvPr>
        </p:nvSpPr>
        <p:spPr>
          <a:xfrm flipH="1">
            <a:off x="127" y="0"/>
            <a:ext cx="2331720" cy="950976"/>
          </a:xfrm>
          <a:custGeom>
            <a:rect l="l" t="t" r="r" b="b"/>
            <a:pathLst>
              <a:path w="2331720" h="950976">
                <a:moveTo>
                  <a:pt x="0" y="0"/>
                </a:moveTo>
                <a:lnTo>
                  <a:pt x="950976" y="886968"/>
                </a:lnTo>
                <a:cubicBezTo>
                  <a:pt x="996696" y="932688"/>
                  <a:pt x="1060704" y="950976"/>
                  <a:pt x="1124712" y="950976"/>
                </a:cubicBezTo>
                <a:lnTo>
                  <a:pt x="2331720" y="950976"/>
                </a:lnTo>
                <a:lnTo>
                  <a:pt x="2331720" y="0"/>
                </a:lnTo>
                <a:lnTo>
                  <a:pt x="0" y="0"/>
                </a:lnTo>
              </a:path>
            </a:pathLst>
          </a:custGeom>
          <a:gradFill>
            <a:gsLst>
              <a:gs pos="100000">
                <a:schemeClr val="accent3">
                  <a:alpha val="100000"/>
                </a:schemeClr>
              </a:gs>
              <a:gs pos="0">
                <a:schemeClr val="accent3">
                  <a:alpha val="0"/>
                </a:schemeClr>
              </a:gs>
            </a:gsLst>
            <a:lin ang="947343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Vector 24_#color-2050&amp;12621"/>
          <p:cNvSpPr/>
          <p:nvPr>
            <p:custDataLst>
              <p:tags r:id="rId9"/>
            </p:custDataLst>
          </p:nvPr>
        </p:nvSpPr>
        <p:spPr>
          <a:xfrm flipH="1">
            <a:off x="254" y="0"/>
            <a:ext cx="1572768" cy="640080"/>
          </a:xfrm>
          <a:custGeom>
            <a:rect l="l" t="t" r="r" b="b"/>
            <a:pathLst>
              <a:path w="1572768" h="640080">
                <a:moveTo>
                  <a:pt x="0" y="0"/>
                </a:moveTo>
                <a:lnTo>
                  <a:pt x="612648" y="576072"/>
                </a:lnTo>
                <a:cubicBezTo>
                  <a:pt x="667512" y="612648"/>
                  <a:pt x="722376" y="640080"/>
                  <a:pt x="786384" y="640080"/>
                </a:cubicBezTo>
                <a:lnTo>
                  <a:pt x="1572768" y="640080"/>
                </a:lnTo>
                <a:lnTo>
                  <a:pt x="1572768" y="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62000"/>
            </a:schemeClr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Rectangle 41795_#color-2049&amp;11794"/>
          <p:cNvSpPr/>
          <p:nvPr>
            <p:custDataLst>
              <p:tags r:id="rId10"/>
            </p:custDataLst>
          </p:nvPr>
        </p:nvSpPr>
        <p:spPr>
          <a:xfrm>
            <a:off x="4037965" y="5371465"/>
            <a:ext cx="6701155" cy="327660"/>
          </a:xfrm>
          <a:custGeom>
            <a:rect l="l" t="t" r="r" b="b"/>
            <a:pathLst>
              <a:path w="8238744" h="402336">
                <a:moveTo>
                  <a:pt x="384048" y="0"/>
                </a:moveTo>
                <a:lnTo>
                  <a:pt x="8238744" y="0"/>
                </a:lnTo>
                <a:lnTo>
                  <a:pt x="7863840" y="402336"/>
                </a:lnTo>
                <a:lnTo>
                  <a:pt x="0" y="402336"/>
                </a:lnTo>
                <a:lnTo>
                  <a:pt x="384048" y="0"/>
                </a:ln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Rectangle 41796_#color-2049&amp;11795"/>
          <p:cNvSpPr/>
          <p:nvPr>
            <p:custDataLst>
              <p:tags r:id="rId11"/>
            </p:custDataLst>
          </p:nvPr>
        </p:nvSpPr>
        <p:spPr>
          <a:xfrm>
            <a:off x="9000490" y="5371465"/>
            <a:ext cx="1748155" cy="327660"/>
          </a:xfrm>
          <a:custGeom>
            <a:rect l="l" t="t" r="r" b="b"/>
            <a:pathLst>
              <a:path w="2148840" h="402336">
                <a:moveTo>
                  <a:pt x="384048" y="0"/>
                </a:moveTo>
                <a:lnTo>
                  <a:pt x="2148840" y="0"/>
                </a:lnTo>
                <a:lnTo>
                  <a:pt x="1764792" y="402336"/>
                </a:lnTo>
                <a:lnTo>
                  <a:pt x="0" y="402336"/>
                </a:lnTo>
                <a:lnTo>
                  <a:pt x="384048" y="0"/>
                </a:lnTo>
              </a:path>
            </a:pathLst>
          </a:custGeom>
          <a:solidFill>
            <a:schemeClr val="accent3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学习目标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导入新课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知识总结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典例精讲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变式训练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课后练习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5"/>
            </p:custDataLst>
          </p:nvPr>
        </p:nvSpPr>
        <p:spPr>
          <a:xfrm>
            <a:off x="360045" y="250190"/>
            <a:ext cx="1501775" cy="532765"/>
          </a:xfrm>
          <a:prstGeom prst="roundRect">
            <a:avLst>
              <a:gd name="adj" fmla="val 3305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课后总结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/>
            </a:lvl1pPr>
          </a:lstStyle>
          <a:p>
            <a:pPr lvl="0"/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69480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2066355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54875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51750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标题占位符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6000" y="360000"/>
            <a:ext cx="108000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6000" y="1296035"/>
            <a:ext cx="1080000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4" name="标题占位符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095365" y="2807335"/>
            <a:ext cx="5147945" cy="1800225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038600" y="5544185"/>
            <a:ext cx="6771005" cy="739775"/>
          </a:xfrm>
        </p:spPr>
        <p:txBody>
          <a:bodyPr wrap="square" anchor="b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25" Type="http://schemas.openxmlformats.org/officeDocument/2006/relationships/tags" Target="../tags/tag191.xml" /><Relationship Id="rId26" Type="http://schemas.openxmlformats.org/officeDocument/2006/relationships/tags" Target="../tags/tag192.xml" /><Relationship Id="rId27" Type="http://schemas.openxmlformats.org/officeDocument/2006/relationships/tags" Target="../tags/tag193.xml" /><Relationship Id="rId28" Type="http://schemas.openxmlformats.org/officeDocument/2006/relationships/image" Target="file:///D:\qq&#25991;&#20214;\712321467\Image\C2C\Image2\%7b75232B38-A165-1FB7-499C-2E1C792CACB5%7d.png" TargetMode="External" /><Relationship Id="rId29" Type="http://schemas.openxmlformats.org/officeDocument/2006/relationships/image" Target="../media/image1.png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194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9"/>
          </p:custDataLst>
        </p:nvPr>
      </p:nvGrpSpPr>
      <p:grpSpPr>
        <a:xfrm>
          <a:off x="0" y="0"/>
          <a:ext cx="0" cy="0"/>
        </a:xfrm>
      </p:grpSpPr>
      <p:sp>
        <p:nvSpPr>
          <p:cNvPr id="7" name="Vector 24_#color-2050&amp;12621"/>
          <p:cNvSpPr/>
          <p:nvPr>
            <p:custDataLst>
              <p:tags r:id="rId20"/>
            </p:custDataLst>
          </p:nvPr>
        </p:nvSpPr>
        <p:spPr>
          <a:xfrm flipH="1" flipV="1">
            <a:off x="307379" y="6521450"/>
            <a:ext cx="2160231" cy="336550"/>
          </a:xfrm>
          <a:custGeom>
            <a:gdLst>
              <a:gd name="connsiteX0" fmla="*/ 0 w 5048"/>
              <a:gd name="connsiteY0" fmla="*/ 0 h 656"/>
              <a:gd name="connsiteX1" fmla="*/ 1473 w 5048"/>
              <a:gd name="connsiteY1" fmla="*/ 622 h 656"/>
              <a:gd name="connsiteX2" fmla="*/ 1868 w 5048"/>
              <a:gd name="connsiteY2" fmla="*/ 656 h 656"/>
              <a:gd name="connsiteX3" fmla="*/ 5048 w 5048"/>
              <a:gd name="connsiteY3" fmla="*/ 656 h 656"/>
              <a:gd name="connsiteX4" fmla="*/ 5048 w 5048"/>
              <a:gd name="connsiteY4" fmla="*/ 10 h 656"/>
              <a:gd name="connsiteX5" fmla="*/ 0 w 5048"/>
              <a:gd name="connsiteY5" fmla="*/ 0 h 656"/>
              <a:gd name="connsiteX0-1" fmla="*/ 0 w 10000"/>
              <a:gd name="connsiteY0-2" fmla="*/ 0 h 10000"/>
              <a:gd name="connsiteX1-3" fmla="*/ 2918 w 10000"/>
              <a:gd name="connsiteY1-4" fmla="*/ 9482 h 10000"/>
              <a:gd name="connsiteX2-5" fmla="*/ 3700 w 10000"/>
              <a:gd name="connsiteY2-6" fmla="*/ 10000 h 10000"/>
              <a:gd name="connsiteX3-7" fmla="*/ 10000 w 10000"/>
              <a:gd name="connsiteY3-8" fmla="*/ 10000 h 10000"/>
              <a:gd name="connsiteX4-9" fmla="*/ 10000 w 10000"/>
              <a:gd name="connsiteY4-10" fmla="*/ 152 h 10000"/>
              <a:gd name="connsiteX5-11" fmla="*/ 1715 w 10000"/>
              <a:gd name="connsiteY5-12" fmla="*/ 0 h 10000"/>
              <a:gd name="connsiteX0-13" fmla="*/ 0 w 8334"/>
              <a:gd name="connsiteY0-14" fmla="*/ 377 h 10000"/>
              <a:gd name="connsiteX1-15" fmla="*/ 1252 w 8334"/>
              <a:gd name="connsiteY1-16" fmla="*/ 9482 h 10000"/>
              <a:gd name="connsiteX2-17" fmla="*/ 2034 w 8334"/>
              <a:gd name="connsiteY2-18" fmla="*/ 10000 h 10000"/>
              <a:gd name="connsiteX3-19" fmla="*/ 8334 w 8334"/>
              <a:gd name="connsiteY3-20" fmla="*/ 10000 h 10000"/>
              <a:gd name="connsiteX4-21" fmla="*/ 8334 w 8334"/>
              <a:gd name="connsiteY4-22" fmla="*/ 152 h 10000"/>
              <a:gd name="connsiteX5-23" fmla="*/ 49 w 8334"/>
              <a:gd name="connsiteY5-24" fmla="*/ 0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8334" h="10000">
                <a:moveTo>
                  <a:pt x="0" y="377"/>
                </a:moveTo>
                <a:lnTo>
                  <a:pt x="1252" y="9482"/>
                </a:lnTo>
                <a:cubicBezTo>
                  <a:pt x="1692" y="10046"/>
                  <a:pt x="1521" y="10000"/>
                  <a:pt x="2034" y="10000"/>
                </a:cubicBezTo>
                <a:lnTo>
                  <a:pt x="8334" y="10000"/>
                </a:lnTo>
                <a:lnTo>
                  <a:pt x="8334" y="152"/>
                </a:lnTo>
                <a:lnTo>
                  <a:pt x="49" y="0"/>
                </a:lnTo>
              </a:path>
            </a:pathLst>
          </a:custGeom>
          <a:gradFill>
            <a:gsLst>
              <a:gs pos="100000">
                <a:schemeClr val="accent3">
                  <a:alpha val="12000"/>
                </a:schemeClr>
              </a:gs>
              <a:gs pos="30000">
                <a:schemeClr val="accent3">
                  <a:alpha val="0"/>
                </a:schemeClr>
              </a:gs>
            </a:gsLst>
            <a:lin ang="9473432" scaled="0"/>
          </a:gradFill>
        </p:spPr>
        <p:txBody>
          <a:bodyPr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6000" y="1273175"/>
            <a:ext cx="10800000" cy="48133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960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C7630-815E-4C16-87AD-6D909E5B989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C54E6C-E0AB-4D45-952F-461EEF6F7797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9" name="Vector 24_#color-2050&amp;12621"/>
          <p:cNvSpPr/>
          <p:nvPr>
            <p:custDataLst>
              <p:tags r:id="rId26"/>
            </p:custDataLst>
          </p:nvPr>
        </p:nvSpPr>
        <p:spPr>
          <a:xfrm>
            <a:off x="9655214" y="0"/>
            <a:ext cx="2160231" cy="336550"/>
          </a:xfrm>
          <a:custGeom>
            <a:gdLst>
              <a:gd name="connsiteX0" fmla="*/ 0 w 5048"/>
              <a:gd name="connsiteY0" fmla="*/ 0 h 656"/>
              <a:gd name="connsiteX1" fmla="*/ 1473 w 5048"/>
              <a:gd name="connsiteY1" fmla="*/ 622 h 656"/>
              <a:gd name="connsiteX2" fmla="*/ 1868 w 5048"/>
              <a:gd name="connsiteY2" fmla="*/ 656 h 656"/>
              <a:gd name="connsiteX3" fmla="*/ 5048 w 5048"/>
              <a:gd name="connsiteY3" fmla="*/ 656 h 656"/>
              <a:gd name="connsiteX4" fmla="*/ 5048 w 5048"/>
              <a:gd name="connsiteY4" fmla="*/ 10 h 656"/>
              <a:gd name="connsiteX5" fmla="*/ 0 w 5048"/>
              <a:gd name="connsiteY5" fmla="*/ 0 h 656"/>
              <a:gd name="connsiteX0-1" fmla="*/ 0 w 10000"/>
              <a:gd name="connsiteY0-2" fmla="*/ 0 h 10000"/>
              <a:gd name="connsiteX1-3" fmla="*/ 2918 w 10000"/>
              <a:gd name="connsiteY1-4" fmla="*/ 9482 h 10000"/>
              <a:gd name="connsiteX2-5" fmla="*/ 3700 w 10000"/>
              <a:gd name="connsiteY2-6" fmla="*/ 10000 h 10000"/>
              <a:gd name="connsiteX3-7" fmla="*/ 10000 w 10000"/>
              <a:gd name="connsiteY3-8" fmla="*/ 10000 h 10000"/>
              <a:gd name="connsiteX4-9" fmla="*/ 10000 w 10000"/>
              <a:gd name="connsiteY4-10" fmla="*/ 152 h 10000"/>
              <a:gd name="connsiteX5-11" fmla="*/ 1715 w 10000"/>
              <a:gd name="connsiteY5-12" fmla="*/ 0 h 10000"/>
              <a:gd name="connsiteX0-13" fmla="*/ 0 w 8334"/>
              <a:gd name="connsiteY0-14" fmla="*/ 377 h 10000"/>
              <a:gd name="connsiteX1-15" fmla="*/ 1252 w 8334"/>
              <a:gd name="connsiteY1-16" fmla="*/ 9482 h 10000"/>
              <a:gd name="connsiteX2-17" fmla="*/ 2034 w 8334"/>
              <a:gd name="connsiteY2-18" fmla="*/ 10000 h 10000"/>
              <a:gd name="connsiteX3-19" fmla="*/ 8334 w 8334"/>
              <a:gd name="connsiteY3-20" fmla="*/ 10000 h 10000"/>
              <a:gd name="connsiteX4-21" fmla="*/ 8334 w 8334"/>
              <a:gd name="connsiteY4-22" fmla="*/ 152 h 10000"/>
              <a:gd name="connsiteX5-23" fmla="*/ 49 w 8334"/>
              <a:gd name="connsiteY5-24" fmla="*/ 0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8334" h="10000">
                <a:moveTo>
                  <a:pt x="0" y="377"/>
                </a:moveTo>
                <a:lnTo>
                  <a:pt x="1252" y="9482"/>
                </a:lnTo>
                <a:cubicBezTo>
                  <a:pt x="1692" y="10046"/>
                  <a:pt x="1521" y="10000"/>
                  <a:pt x="2034" y="10000"/>
                </a:cubicBezTo>
                <a:lnTo>
                  <a:pt x="8334" y="10000"/>
                </a:lnTo>
                <a:lnTo>
                  <a:pt x="8334" y="152"/>
                </a:lnTo>
                <a:lnTo>
                  <a:pt x="49" y="0"/>
                </a:lnTo>
              </a:path>
            </a:pathLst>
          </a:custGeom>
          <a:gradFill>
            <a:gsLst>
              <a:gs pos="100000">
                <a:schemeClr val="accent3">
                  <a:alpha val="12000"/>
                </a:schemeClr>
              </a:gs>
              <a:gs pos="30000">
                <a:schemeClr val="accent3">
                  <a:alpha val="0"/>
                </a:schemeClr>
              </a:gs>
            </a:gsLst>
            <a:lin ang="9473432" scaled="0"/>
          </a:gra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KSO_TEMPLATE" hidden="1"/>
          <p:cNvSpPr/>
          <p:nvPr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1" name="图片 1073743875" descr="学科网 zxxk.com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 r:link="rId2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2" Type="http://schemas.openxmlformats.org/officeDocument/2006/relationships/tags" Target="../tags/tag202.xml" /><Relationship Id="rId3" Type="http://schemas.openxmlformats.org/officeDocument/2006/relationships/image" Target="../media/image2.jpeg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oleObject" Target="../embeddings/oleObject1.bin" TargetMode="Internal" /><Relationship Id="rId14" Type="http://schemas.openxmlformats.org/officeDocument/2006/relationships/image" Target="../media/image3.wmf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oleObject" Target="../embeddings/oleObject2.bin" TargetMode="Internal" /><Relationship Id="rId19" Type="http://schemas.openxmlformats.org/officeDocument/2006/relationships/image" Target="../media/image4.wmf" /><Relationship Id="rId2" Type="http://schemas.openxmlformats.org/officeDocument/2006/relationships/tags" Target="../tags/tag221.xml" /><Relationship Id="rId20" Type="http://schemas.openxmlformats.org/officeDocument/2006/relationships/vmlDrawing" Target="../drawings/vmlDrawing1.v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image" Target="../media/image6.wmf" /><Relationship Id="rId11" Type="http://schemas.openxmlformats.org/officeDocument/2006/relationships/tags" Target="../tags/tag240.xml" /><Relationship Id="rId12" Type="http://schemas.openxmlformats.org/officeDocument/2006/relationships/oleObject" Target="../embeddings/oleObject5.bin" TargetMode="Interna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oleObject" Target="../embeddings/oleObject6.bin" TargetMode="Internal" /><Relationship Id="rId16" Type="http://schemas.openxmlformats.org/officeDocument/2006/relationships/image" Target="../media/image7.wmf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35.xml" /><Relationship Id="rId20" Type="http://schemas.openxmlformats.org/officeDocument/2006/relationships/oleObject" Target="../embeddings/oleObject7.bin" TargetMode="Internal" /><Relationship Id="rId21" Type="http://schemas.openxmlformats.org/officeDocument/2006/relationships/image" Target="../media/image8.wmf" /><Relationship Id="rId22" Type="http://schemas.openxmlformats.org/officeDocument/2006/relationships/tags" Target="../tags/tag246.xml" /><Relationship Id="rId23" Type="http://schemas.openxmlformats.org/officeDocument/2006/relationships/oleObject" Target="../embeddings/oleObject8.bin" TargetMode="Internal" /><Relationship Id="rId24" Type="http://schemas.openxmlformats.org/officeDocument/2006/relationships/image" Target="../media/image9.wmf" /><Relationship Id="rId25" Type="http://schemas.openxmlformats.org/officeDocument/2006/relationships/tags" Target="../tags/tag247.xml" /><Relationship Id="rId26" Type="http://schemas.openxmlformats.org/officeDocument/2006/relationships/oleObject" Target="../embeddings/oleObject9.bin" TargetMode="Internal" /><Relationship Id="rId27" Type="http://schemas.openxmlformats.org/officeDocument/2006/relationships/image" Target="../media/image10.wmf" /><Relationship Id="rId28" Type="http://schemas.openxmlformats.org/officeDocument/2006/relationships/tags" Target="../tags/tag248.xml" /><Relationship Id="rId29" Type="http://schemas.openxmlformats.org/officeDocument/2006/relationships/oleObject" Target="../embeddings/oleObject10.bin" TargetMode="Internal" /><Relationship Id="rId3" Type="http://schemas.openxmlformats.org/officeDocument/2006/relationships/tags" Target="../tags/tag236.xml" /><Relationship Id="rId30" Type="http://schemas.openxmlformats.org/officeDocument/2006/relationships/image" Target="../media/image11.wmf" /><Relationship Id="rId31" Type="http://schemas.openxmlformats.org/officeDocument/2006/relationships/tags" Target="../tags/tag249.xml" /><Relationship Id="rId32" Type="http://schemas.openxmlformats.org/officeDocument/2006/relationships/tags" Target="../tags/tag250.xml" /><Relationship Id="rId33" Type="http://schemas.openxmlformats.org/officeDocument/2006/relationships/oleObject" Target="../embeddings/oleObject11.bin" TargetMode="Internal" /><Relationship Id="rId34" Type="http://schemas.openxmlformats.org/officeDocument/2006/relationships/image" Target="../media/image12.wmf" /><Relationship Id="rId35" Type="http://schemas.openxmlformats.org/officeDocument/2006/relationships/vmlDrawing" Target="../drawings/vmlDrawing2.vml" /><Relationship Id="rId4" Type="http://schemas.openxmlformats.org/officeDocument/2006/relationships/tags" Target="../tags/tag237.xml" /><Relationship Id="rId5" Type="http://schemas.openxmlformats.org/officeDocument/2006/relationships/oleObject" Target="../embeddings/oleObject3.bin" TargetMode="Internal" /><Relationship Id="rId6" Type="http://schemas.openxmlformats.org/officeDocument/2006/relationships/image" Target="../media/image5.wmf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oleObject" Target="../embeddings/oleObject4.bin" TargetMode="In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image" Target="../media/image14.wmf" /><Relationship Id="rId11" Type="http://schemas.openxmlformats.org/officeDocument/2006/relationships/tags" Target="../tags/tag256.xml" /><Relationship Id="rId12" Type="http://schemas.openxmlformats.org/officeDocument/2006/relationships/oleObject" Target="../embeddings/oleObject14.bin" TargetMode="Internal" /><Relationship Id="rId13" Type="http://schemas.openxmlformats.org/officeDocument/2006/relationships/image" Target="../media/image15.wmf" /><Relationship Id="rId14" Type="http://schemas.openxmlformats.org/officeDocument/2006/relationships/tags" Target="../tags/tag257.xml" /><Relationship Id="rId15" Type="http://schemas.openxmlformats.org/officeDocument/2006/relationships/oleObject" Target="../embeddings/oleObject15.bin" TargetMode="Internal" /><Relationship Id="rId16" Type="http://schemas.openxmlformats.org/officeDocument/2006/relationships/image" Target="../media/image16.wmf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tags" Target="../tags/tag251.xml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22" Type="http://schemas.openxmlformats.org/officeDocument/2006/relationships/tags" Target="../tags/tag263.xml" /><Relationship Id="rId23" Type="http://schemas.openxmlformats.org/officeDocument/2006/relationships/tags" Target="../tags/tag264.xml" /><Relationship Id="rId24" Type="http://schemas.openxmlformats.org/officeDocument/2006/relationships/tags" Target="../tags/tag265.xml" /><Relationship Id="rId25" Type="http://schemas.openxmlformats.org/officeDocument/2006/relationships/oleObject" Target="../embeddings/oleObject16.bin" TargetMode="Internal" /><Relationship Id="rId26" Type="http://schemas.openxmlformats.org/officeDocument/2006/relationships/image" Target="../media/image17.wmf" /><Relationship Id="rId27" Type="http://schemas.openxmlformats.org/officeDocument/2006/relationships/tags" Target="../tags/tag266.xml" /><Relationship Id="rId28" Type="http://schemas.openxmlformats.org/officeDocument/2006/relationships/tags" Target="../tags/tag267.xml" /><Relationship Id="rId29" Type="http://schemas.openxmlformats.org/officeDocument/2006/relationships/tags" Target="../tags/tag268.xml" /><Relationship Id="rId3" Type="http://schemas.openxmlformats.org/officeDocument/2006/relationships/tags" Target="../tags/tag252.xml" /><Relationship Id="rId30" Type="http://schemas.openxmlformats.org/officeDocument/2006/relationships/tags" Target="../tags/tag269.xml" /><Relationship Id="rId31" Type="http://schemas.openxmlformats.org/officeDocument/2006/relationships/tags" Target="../tags/tag270.xml" /><Relationship Id="rId32" Type="http://schemas.openxmlformats.org/officeDocument/2006/relationships/tags" Target="../tags/tag271.xml" /><Relationship Id="rId33" Type="http://schemas.openxmlformats.org/officeDocument/2006/relationships/oleObject" Target="../embeddings/oleObject17.bin" TargetMode="Internal" /><Relationship Id="rId34" Type="http://schemas.openxmlformats.org/officeDocument/2006/relationships/image" Target="../media/image18.wmf" /><Relationship Id="rId35" Type="http://schemas.openxmlformats.org/officeDocument/2006/relationships/tags" Target="../tags/tag272.xml" /><Relationship Id="rId36" Type="http://schemas.openxmlformats.org/officeDocument/2006/relationships/tags" Target="../tags/tag273.xml" /><Relationship Id="rId37" Type="http://schemas.openxmlformats.org/officeDocument/2006/relationships/tags" Target="../tags/tag274.xml" /><Relationship Id="rId38" Type="http://schemas.openxmlformats.org/officeDocument/2006/relationships/tags" Target="../tags/tag275.xml" /><Relationship Id="rId39" Type="http://schemas.openxmlformats.org/officeDocument/2006/relationships/vmlDrawing" Target="../drawings/vmlDrawing3.v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oleObject" Target="../embeddings/oleObject12.bin" TargetMode="Internal" /><Relationship Id="rId7" Type="http://schemas.openxmlformats.org/officeDocument/2006/relationships/image" Target="../media/image13.wmf" /><Relationship Id="rId8" Type="http://schemas.openxmlformats.org/officeDocument/2006/relationships/tags" Target="../tags/tag255.xml" /><Relationship Id="rId9" Type="http://schemas.openxmlformats.org/officeDocument/2006/relationships/oleObject" Target="../embeddings/oleObject13.bin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284.xml" /><Relationship Id="rId11" Type="http://schemas.openxmlformats.org/officeDocument/2006/relationships/tags" Target="../tags/tag285.xml" /><Relationship Id="rId12" Type="http://schemas.openxmlformats.org/officeDocument/2006/relationships/tags" Target="../tags/tag286.xml" /><Relationship Id="rId13" Type="http://schemas.openxmlformats.org/officeDocument/2006/relationships/tags" Target="../tags/tag287.x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Relationship Id="rId9" Type="http://schemas.openxmlformats.org/officeDocument/2006/relationships/tags" Target="../tags/tag28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image" Target="../media/image20.png" /><Relationship Id="rId11" Type="http://schemas.openxmlformats.org/officeDocument/2006/relationships/tags" Target="../tags/tag295.xml" /><Relationship Id="rId12" Type="http://schemas.openxmlformats.org/officeDocument/2006/relationships/tags" Target="../tags/tag296.xml" /><Relationship Id="rId13" Type="http://schemas.openxmlformats.org/officeDocument/2006/relationships/tags" Target="../tags/tag297.xml" /><Relationship Id="rId14" Type="http://schemas.openxmlformats.org/officeDocument/2006/relationships/image" Target="../media/image21.png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tags" Target="../tags/tag288.xml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image" Target="../media/image22.wmf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3" Type="http://schemas.openxmlformats.org/officeDocument/2006/relationships/image" Target="../media/image19.emf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image" Target="../media/image24.png" /><Relationship Id="rId13" Type="http://schemas.openxmlformats.org/officeDocument/2006/relationships/tags" Target="../tags/tag316.xml" /><Relationship Id="rId14" Type="http://schemas.openxmlformats.org/officeDocument/2006/relationships/tags" Target="../tags/tag317.xml" /><Relationship Id="rId15" Type="http://schemas.openxmlformats.org/officeDocument/2006/relationships/tags" Target="../tags/tag318.xml" /><Relationship Id="rId16" Type="http://schemas.openxmlformats.org/officeDocument/2006/relationships/tags" Target="../tags/tag319.xml" /><Relationship Id="rId17" Type="http://schemas.openxmlformats.org/officeDocument/2006/relationships/tags" Target="../tags/tag320.xml" /><Relationship Id="rId18" Type="http://schemas.openxmlformats.org/officeDocument/2006/relationships/tags" Target="../tags/tag321.xml" /><Relationship Id="rId19" Type="http://schemas.openxmlformats.org/officeDocument/2006/relationships/tags" Target="../tags/tag322.xml" /><Relationship Id="rId2" Type="http://schemas.openxmlformats.org/officeDocument/2006/relationships/tags" Target="../tags/tag307.xml" /><Relationship Id="rId20" Type="http://schemas.openxmlformats.org/officeDocument/2006/relationships/tags" Target="../tags/tag323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image" Target="../media/image23.png" /><Relationship Id="rId9" Type="http://schemas.openxmlformats.org/officeDocument/2006/relationships/tags" Target="../tags/tag3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image" Target="../media/image24.png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image" Target="../media/image25.png" /><Relationship Id="rId15" Type="http://schemas.openxmlformats.org/officeDocument/2006/relationships/tags" Target="../tags/tag335.xml" /><Relationship Id="rId16" Type="http://schemas.openxmlformats.org/officeDocument/2006/relationships/tags" Target="../tags/tag336.xml" /><Relationship Id="rId2" Type="http://schemas.openxmlformats.org/officeDocument/2006/relationships/tags" Target="../tags/tag324.xml" /><Relationship Id="rId3" Type="http://schemas.openxmlformats.org/officeDocument/2006/relationships/tags" Target="../tags/tag32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ags" Target="../tags/tag337.xml" /><Relationship Id="rId3" Type="http://schemas.openxmlformats.org/officeDocument/2006/relationships/image" Target="../media/image26.emf" /><Relationship Id="rId4" Type="http://schemas.openxmlformats.org/officeDocument/2006/relationships/tags" Target="../tags/tag338.xml" /><Relationship Id="rId5" Type="http://schemas.openxmlformats.org/officeDocument/2006/relationships/tags" Target="../tags/tag33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347.xml" /><Relationship Id="rId11" Type="http://schemas.openxmlformats.org/officeDocument/2006/relationships/image" Target="../media/image28.png" /><Relationship Id="rId12" Type="http://schemas.openxmlformats.org/officeDocument/2006/relationships/tags" Target="../tags/tag348.xml" /><Relationship Id="rId13" Type="http://schemas.openxmlformats.org/officeDocument/2006/relationships/tags" Target="../tags/tag349.xml" /><Relationship Id="rId14" Type="http://schemas.openxmlformats.org/officeDocument/2006/relationships/tags" Target="../tags/tag350.xml" /><Relationship Id="rId2" Type="http://schemas.openxmlformats.org/officeDocument/2006/relationships/tags" Target="../tags/tag340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Relationship Id="rId6" Type="http://schemas.openxmlformats.org/officeDocument/2006/relationships/image" Target="../media/image27.wmf" /><Relationship Id="rId7" Type="http://schemas.openxmlformats.org/officeDocument/2006/relationships/tags" Target="../tags/tag344.xml" /><Relationship Id="rId8" Type="http://schemas.openxmlformats.org/officeDocument/2006/relationships/tags" Target="../tags/tag345.xml" /><Relationship Id="rId9" Type="http://schemas.openxmlformats.org/officeDocument/2006/relationships/tags" Target="../tags/tag34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14" Type="http://schemas.openxmlformats.org/officeDocument/2006/relationships/tags" Target="../tags/tag361.xml" /><Relationship Id="rId15" Type="http://schemas.openxmlformats.org/officeDocument/2006/relationships/tags" Target="../tags/tag362.xml" /><Relationship Id="rId16" Type="http://schemas.openxmlformats.org/officeDocument/2006/relationships/oleObject" Target="../embeddings/oleObject19.bin" TargetMode="Internal" /><Relationship Id="rId17" Type="http://schemas.openxmlformats.org/officeDocument/2006/relationships/image" Target="../media/image30.wmf" /><Relationship Id="rId18" Type="http://schemas.openxmlformats.org/officeDocument/2006/relationships/tags" Target="../tags/tag363.xml" /><Relationship Id="rId19" Type="http://schemas.openxmlformats.org/officeDocument/2006/relationships/tags" Target="../tags/tag364.xml" /><Relationship Id="rId2" Type="http://schemas.openxmlformats.org/officeDocument/2006/relationships/tags" Target="../tags/tag351.xml" /><Relationship Id="rId20" Type="http://schemas.openxmlformats.org/officeDocument/2006/relationships/tags" Target="../tags/tag365.xml" /><Relationship Id="rId21" Type="http://schemas.openxmlformats.org/officeDocument/2006/relationships/tags" Target="../tags/tag366.xml" /><Relationship Id="rId22" Type="http://schemas.openxmlformats.org/officeDocument/2006/relationships/tags" Target="../tags/tag367.xml" /><Relationship Id="rId23" Type="http://schemas.openxmlformats.org/officeDocument/2006/relationships/tags" Target="../tags/tag368.xml" /><Relationship Id="rId24" Type="http://schemas.openxmlformats.org/officeDocument/2006/relationships/tags" Target="../tags/tag369.xml" /><Relationship Id="rId25" Type="http://schemas.openxmlformats.org/officeDocument/2006/relationships/tags" Target="../tags/tag370.xml" /><Relationship Id="rId26" Type="http://schemas.openxmlformats.org/officeDocument/2006/relationships/tags" Target="../tags/tag371.xml" /><Relationship Id="rId27" Type="http://schemas.openxmlformats.org/officeDocument/2006/relationships/tags" Target="../tags/tag372.xml" /><Relationship Id="rId28" Type="http://schemas.openxmlformats.org/officeDocument/2006/relationships/tags" Target="../tags/tag373.xml" /><Relationship Id="rId29" Type="http://schemas.openxmlformats.org/officeDocument/2006/relationships/tags" Target="../tags/tag374.xml" /><Relationship Id="rId3" Type="http://schemas.openxmlformats.org/officeDocument/2006/relationships/tags" Target="../tags/tag352.xml" /><Relationship Id="rId30" Type="http://schemas.openxmlformats.org/officeDocument/2006/relationships/tags" Target="../tags/tag375.xml" /><Relationship Id="rId31" Type="http://schemas.openxmlformats.org/officeDocument/2006/relationships/oleObject" Target="../embeddings/oleObject20.bin" TargetMode="Internal" /><Relationship Id="rId32" Type="http://schemas.openxmlformats.org/officeDocument/2006/relationships/image" Target="../media/image31.wmf" /><Relationship Id="rId33" Type="http://schemas.openxmlformats.org/officeDocument/2006/relationships/tags" Target="../tags/tag376.xml" /><Relationship Id="rId34" Type="http://schemas.openxmlformats.org/officeDocument/2006/relationships/tags" Target="../tags/tag377.xml" /><Relationship Id="rId35" Type="http://schemas.openxmlformats.org/officeDocument/2006/relationships/tags" Target="../tags/tag378.xml" /><Relationship Id="rId36" Type="http://schemas.openxmlformats.org/officeDocument/2006/relationships/oleObject" Target="../embeddings/oleObject21.bin" TargetMode="Internal" /><Relationship Id="rId37" Type="http://schemas.openxmlformats.org/officeDocument/2006/relationships/image" Target="../media/image32.wmf" /><Relationship Id="rId38" Type="http://schemas.openxmlformats.org/officeDocument/2006/relationships/tags" Target="../tags/tag379.xml" /><Relationship Id="rId39" Type="http://schemas.openxmlformats.org/officeDocument/2006/relationships/vmlDrawing" Target="../drawings/vmlDrawing4.v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oleObject" Target="../embeddings/oleObject18.bin" TargetMode="Internal" /><Relationship Id="rId9" Type="http://schemas.openxmlformats.org/officeDocument/2006/relationships/image" Target="../media/image29.w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tags" Target="../tags/tag380.xml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23" Type="http://schemas.openxmlformats.org/officeDocument/2006/relationships/tags" Target="../tags/tag399.xml" /><Relationship Id="rId24" Type="http://schemas.openxmlformats.org/officeDocument/2006/relationships/oleObject" Target="../embeddings/oleObject23.bin" TargetMode="Internal" /><Relationship Id="rId25" Type="http://schemas.openxmlformats.org/officeDocument/2006/relationships/image" Target="../media/image33.wmf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oleObject" Target="../embeddings/oleObject24.bin" TargetMode="Internal" /><Relationship Id="rId3" Type="http://schemas.openxmlformats.org/officeDocument/2006/relationships/tags" Target="../tags/tag381.xml" /><Relationship Id="rId30" Type="http://schemas.openxmlformats.org/officeDocument/2006/relationships/image" Target="../media/image34.wmf" /><Relationship Id="rId31" Type="http://schemas.openxmlformats.org/officeDocument/2006/relationships/tags" Target="../tags/tag403.xml" /><Relationship Id="rId32" Type="http://schemas.openxmlformats.org/officeDocument/2006/relationships/tags" Target="../tags/tag404.xml" /><Relationship Id="rId33" Type="http://schemas.openxmlformats.org/officeDocument/2006/relationships/oleObject" Target="../embeddings/oleObject25.bin" TargetMode="Internal" /><Relationship Id="rId34" Type="http://schemas.openxmlformats.org/officeDocument/2006/relationships/image" Target="../media/image35.wmf" /><Relationship Id="rId35" Type="http://schemas.openxmlformats.org/officeDocument/2006/relationships/tags" Target="../tags/tag405.xml" /><Relationship Id="rId36" Type="http://schemas.openxmlformats.org/officeDocument/2006/relationships/oleObject" Target="../embeddings/oleObject26.bin" TargetMode="Internal" /><Relationship Id="rId37" Type="http://schemas.openxmlformats.org/officeDocument/2006/relationships/image" Target="../media/image36.wmf" /><Relationship Id="rId38" Type="http://schemas.openxmlformats.org/officeDocument/2006/relationships/tags" Target="../tags/tag406.xml" /><Relationship Id="rId39" Type="http://schemas.openxmlformats.org/officeDocument/2006/relationships/tags" Target="../tags/tag407.xml" /><Relationship Id="rId4" Type="http://schemas.openxmlformats.org/officeDocument/2006/relationships/tags" Target="../tags/tag382.xml" /><Relationship Id="rId40" Type="http://schemas.openxmlformats.org/officeDocument/2006/relationships/oleObject" Target="../embeddings/oleObject27.bin" TargetMode="Internal" /><Relationship Id="rId41" Type="http://schemas.openxmlformats.org/officeDocument/2006/relationships/image" Target="../media/image37.wmf" /><Relationship Id="rId42" Type="http://schemas.openxmlformats.org/officeDocument/2006/relationships/tags" Target="../tags/tag408.xml" /><Relationship Id="rId43" Type="http://schemas.openxmlformats.org/officeDocument/2006/relationships/oleObject" Target="../embeddings/oleObject28.bin" TargetMode="Internal" /><Relationship Id="rId44" Type="http://schemas.openxmlformats.org/officeDocument/2006/relationships/image" Target="../media/image38.wmf" /><Relationship Id="rId45" Type="http://schemas.openxmlformats.org/officeDocument/2006/relationships/tags" Target="../tags/tag409.xml" /><Relationship Id="rId46" Type="http://schemas.openxmlformats.org/officeDocument/2006/relationships/tags" Target="../tags/tag410.xml" /><Relationship Id="rId47" Type="http://schemas.openxmlformats.org/officeDocument/2006/relationships/tags" Target="../tags/tag411.xml" /><Relationship Id="rId48" Type="http://schemas.openxmlformats.org/officeDocument/2006/relationships/tags" Target="../tags/tag412.xml" /><Relationship Id="rId49" Type="http://schemas.openxmlformats.org/officeDocument/2006/relationships/vmlDrawing" Target="../drawings/vmlDrawing5.v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oleObject" Target="../embeddings/oleObject22.bin" TargetMode="Internal" /><Relationship Id="rId9" Type="http://schemas.openxmlformats.org/officeDocument/2006/relationships/image" Target="../media/image30.w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hyperlink" Target="https://d.book118.com/56703215515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7" name="http://photo-static-api.fotomore.com/creative/vcg/400/new/VCG41N825055164.jpg?uid=386&amp;timestamp=1708454358&amp;sign=33e365df1a7bce356a3b45d31e85d22d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rcRect l="28" r="28"/>
          <a:stretch>
            <a:fillRect/>
          </a:stretch>
        </p:blipFill>
        <p:spPr>
          <a:xfrm>
            <a:off x="0" y="0"/>
            <a:ext cx="12188825" cy="6858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5" h="10800">
                <a:moveTo>
                  <a:pt x="0" y="0"/>
                </a:moveTo>
                <a:lnTo>
                  <a:pt x="19195" y="0"/>
                </a:lnTo>
                <a:lnTo>
                  <a:pt x="19195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8" name="Rectangle 41792_#color_$accent1_$accent2-2050&amp;12606"/>
          <p:cNvSpPr/>
          <p:nvPr userDrawn="1">
            <p:custDataLst>
              <p:tags r:id="rId5"/>
            </p:custDataLst>
          </p:nvPr>
        </p:nvSpPr>
        <p:spPr>
          <a:xfrm>
            <a:off x="0" y="1280160"/>
            <a:ext cx="12188952" cy="5577840"/>
          </a:xfrm>
          <a:custGeom>
            <a:rect l="l" t="t" r="r" b="b"/>
            <a:pathLst>
              <a:path w="12188952" h="5577840">
                <a:moveTo>
                  <a:pt x="12188952" y="0"/>
                </a:moveTo>
                <a:lnTo>
                  <a:pt x="12188952" y="5577840"/>
                </a:lnTo>
                <a:lnTo>
                  <a:pt x="0" y="5577840"/>
                </a:lnTo>
                <a:lnTo>
                  <a:pt x="0" y="4855464"/>
                </a:lnTo>
                <a:lnTo>
                  <a:pt x="2990088" y="4855464"/>
                </a:lnTo>
                <a:cubicBezTo>
                  <a:pt x="3163824" y="4855464"/>
                  <a:pt x="3328416" y="4782312"/>
                  <a:pt x="3447288" y="4663440"/>
                </a:cubicBezTo>
                <a:lnTo>
                  <a:pt x="7662672" y="374904"/>
                </a:lnTo>
                <a:cubicBezTo>
                  <a:pt x="7900416" y="137160"/>
                  <a:pt x="8220456" y="0"/>
                  <a:pt x="8567928" y="0"/>
                </a:cubicBezTo>
                <a:lnTo>
                  <a:pt x="12188952" y="0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Rectangle 41795_#color-2049&amp;11794"/>
          <p:cNvSpPr/>
          <p:nvPr userDrawn="1">
            <p:custDataLst>
              <p:tags r:id="rId6"/>
            </p:custDataLst>
          </p:nvPr>
        </p:nvSpPr>
        <p:spPr>
          <a:xfrm>
            <a:off x="3209544" y="5102352"/>
            <a:ext cx="8238744" cy="402336"/>
          </a:xfrm>
          <a:custGeom>
            <a:rect l="l" t="t" r="r" b="b"/>
            <a:pathLst>
              <a:path w="8238744" h="402336">
                <a:moveTo>
                  <a:pt x="384048" y="0"/>
                </a:moveTo>
                <a:lnTo>
                  <a:pt x="8238744" y="0"/>
                </a:lnTo>
                <a:lnTo>
                  <a:pt x="7863840" y="402336"/>
                </a:lnTo>
                <a:lnTo>
                  <a:pt x="0" y="402336"/>
                </a:lnTo>
                <a:lnTo>
                  <a:pt x="384048" y="0"/>
                </a:ln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Rectangle 41796_#color-2049&amp;11795"/>
          <p:cNvSpPr/>
          <p:nvPr userDrawn="1">
            <p:custDataLst>
              <p:tags r:id="rId7"/>
            </p:custDataLst>
          </p:nvPr>
        </p:nvSpPr>
        <p:spPr>
          <a:xfrm>
            <a:off x="9308592" y="5102352"/>
            <a:ext cx="2148840" cy="402336"/>
          </a:xfrm>
          <a:custGeom>
            <a:rect l="l" t="t" r="r" b="b"/>
            <a:pathLst>
              <a:path w="2148840" h="402336">
                <a:moveTo>
                  <a:pt x="384048" y="0"/>
                </a:moveTo>
                <a:lnTo>
                  <a:pt x="2148840" y="0"/>
                </a:lnTo>
                <a:lnTo>
                  <a:pt x="1764792" y="402336"/>
                </a:lnTo>
                <a:lnTo>
                  <a:pt x="0" y="402336"/>
                </a:lnTo>
                <a:lnTo>
                  <a:pt x="384048" y="0"/>
                </a:lnTo>
              </a:path>
            </a:pathLst>
          </a:custGeom>
          <a:solidFill>
            <a:schemeClr val="accent3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Vector 25_#color_$accent3_$accent3_5-2050&amp;12609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2350008" cy="950976"/>
          </a:xfrm>
          <a:custGeom>
            <a:rect l="l" t="t" r="r" b="b"/>
            <a:pathLst>
              <a:path w="2350008" h="950976">
                <a:moveTo>
                  <a:pt x="2350008" y="0"/>
                </a:moveTo>
                <a:lnTo>
                  <a:pt x="1389888" y="886968"/>
                </a:lnTo>
                <a:cubicBezTo>
                  <a:pt x="1344168" y="932688"/>
                  <a:pt x="1289304" y="950976"/>
                  <a:pt x="1225296" y="950976"/>
                </a:cubicBezTo>
                <a:lnTo>
                  <a:pt x="0" y="950976"/>
                </a:lnTo>
                <a:lnTo>
                  <a:pt x="0" y="0"/>
                </a:lnTo>
                <a:lnTo>
                  <a:pt x="2350008" y="0"/>
                </a:lnTo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alpha val="0"/>
                </a:schemeClr>
              </a:gs>
            </a:gsLst>
            <a:lin ang="9473432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Vector 24_#color-2050&amp;12612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1912" cy="640080"/>
          </a:xfrm>
          <a:custGeom>
            <a:rect l="l" t="t" r="r" b="b"/>
            <a:pathLst>
              <a:path w="1581912" h="640080">
                <a:moveTo>
                  <a:pt x="1581912" y="0"/>
                </a:moveTo>
                <a:lnTo>
                  <a:pt x="969264" y="576072"/>
                </a:lnTo>
                <a:cubicBezTo>
                  <a:pt x="923544" y="612648"/>
                  <a:pt x="859536" y="640080"/>
                  <a:pt x="795528" y="640080"/>
                </a:cubicBezTo>
                <a:lnTo>
                  <a:pt x="0" y="640080"/>
                </a:lnTo>
                <a:lnTo>
                  <a:pt x="0" y="0"/>
                </a:lnTo>
                <a:lnTo>
                  <a:pt x="1581912" y="0"/>
                </a:ln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6384290" y="3001010"/>
            <a:ext cx="559752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12.2 </a:t>
            </a:r>
            <a:r>
              <a:rPr lang="zh-CN" altLang="en-US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平方根和开平方</a:t>
            </a:r>
            <a:endParaRPr lang="zh-CN" altLang="en-US" sz="4400" b="1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r>
              <a:rPr lang="en-US" altLang="zh-CN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  </a:t>
            </a:r>
            <a:r>
              <a:rPr lang="zh-CN" altLang="en-US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（第</a:t>
            </a:r>
            <a:r>
              <a:rPr lang="en-US" altLang="zh-CN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</a:t>
            </a:r>
            <a:r>
              <a:rPr lang="zh-CN" altLang="en-US" sz="4400" b="1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课时）</a:t>
            </a:r>
            <a:endParaRPr lang="zh-CN" altLang="en-US" sz="4400" b="1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0" y="59055"/>
            <a:ext cx="88093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2023-2024</a:t>
            </a:r>
            <a:r>
              <a:rPr lang="zh-CN" altLang="en-US" sz="3200" b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学年沪教版七年级下册数学课件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隶书" panose="020105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404495" y="949960"/>
            <a:ext cx="10252075" cy="1383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zh-CN" sz="2800" ker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1.会用计算器求一个数的算术平方根;理解算术平方根随着被开方数扩大(或缩小)而变化的规律;</a:t>
            </a:r>
            <a:endParaRPr lang="zh-CN" altLang="zh-CN" sz="2800" ker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404495" y="2329180"/>
            <a:ext cx="10626725" cy="1383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zh-CN" sz="2800" ker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2.通过求一个数的算术平方根的近似值，初步了解开方开不尽的数的无限不循环性，理解用近似值表示无限不循环小数的实际意义;</a:t>
            </a:r>
            <a:endParaRPr lang="zh-CN" altLang="zh-CN" sz="2800" ker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461645" y="3712845"/>
            <a:ext cx="9538335" cy="737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zh-CN" sz="2800" ker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3.能用夹逼法求一个数的算术平方根的近似值;</a:t>
            </a:r>
            <a:endParaRPr lang="zh-CN" altLang="zh-CN" sz="2800" ker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504190" y="4506595"/>
            <a:ext cx="10318115" cy="1383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zh-CN" sz="2800" ker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4.体验“无限不循环小数”的含义，感受存在着不同于有理数的一类新数，培养探求精神，提高学生学习数学的兴趣. </a:t>
            </a:r>
            <a:endParaRPr lang="zh-CN" altLang="zh-CN" sz="2800" ker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8675" name="流程图: 延期 8"/>
          <p:cNvSpPr/>
          <p:nvPr>
            <p:custDataLst>
              <p:tags r:id="rId3"/>
            </p:custDataLst>
          </p:nvPr>
        </p:nvSpPr>
        <p:spPr>
          <a:xfrm>
            <a:off x="569988" y="326571"/>
            <a:ext cx="1342571" cy="851203"/>
          </a:xfrm>
          <a:solidFill>
            <a:srgbClr val="0070C0"/>
          </a:solidFill>
          <a:ln w="25400">
            <a:noFill/>
          </a:ln>
          <a:effectLst>
            <a:outerShdw dist="254000" dir="8100000" algn="tr" rotWithShape="0">
              <a:srgbClr val="000000">
                <a:alpha val="5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715"/>
          </a:p>
        </p:txBody>
      </p:sp>
      <p:sp>
        <p:nvSpPr>
          <p:cNvPr id="28678" name="Text Box 4"/>
          <p:cNvSpPr/>
          <p:nvPr>
            <p:custDataLst>
              <p:tags r:id="rId4"/>
            </p:custDataLst>
          </p:nvPr>
        </p:nvSpPr>
        <p:spPr>
          <a:xfrm>
            <a:off x="344442" y="943066"/>
            <a:ext cx="10333870" cy="59372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975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aseline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1.</a:t>
            </a:r>
            <a:r>
              <a:rPr lang="zh-CN" altLang="en-US" sz="3200" baseline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平方根的概念</a:t>
            </a:r>
            <a:r>
              <a:rPr lang="en-US" altLang="zh-CN" sz="3200" baseline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:</a:t>
            </a:r>
            <a:endParaRPr lang="en-US" altLang="zh-CN" sz="3200" baseline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79" name="Text Box 5"/>
          <p:cNvSpPr/>
          <p:nvPr>
            <p:custDataLst>
              <p:tags r:id="rId5"/>
            </p:custDataLst>
          </p:nvPr>
        </p:nvSpPr>
        <p:spPr>
          <a:xfrm>
            <a:off x="837263" y="1541961"/>
            <a:ext cx="10516810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一个数的平方等于a,这个数叫做a的平方根.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80" name="Text Box 6"/>
          <p:cNvSpPr/>
          <p:nvPr>
            <p:custDataLst>
              <p:tags r:id="rId6"/>
            </p:custDataLst>
          </p:nvPr>
        </p:nvSpPr>
        <p:spPr>
          <a:xfrm>
            <a:off x="514622" y="4245429"/>
            <a:ext cx="10058703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4.平方根的性质:</a:t>
            </a:r>
            <a:endParaRPr lang="en-US" altLang="zh-CN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81" name="Text Box 7"/>
          <p:cNvSpPr/>
          <p:nvPr>
            <p:custDataLst>
              <p:tags r:id="rId7"/>
            </p:custDataLst>
          </p:nvPr>
        </p:nvSpPr>
        <p:spPr>
          <a:xfrm>
            <a:off x="985793" y="4857115"/>
            <a:ext cx="10424583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正数的平方根有两个,它们互为相反数.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82" name="Text Box 8"/>
          <p:cNvSpPr/>
          <p:nvPr>
            <p:custDataLst>
              <p:tags r:id="rId8"/>
            </p:custDataLst>
          </p:nvPr>
        </p:nvSpPr>
        <p:spPr>
          <a:xfrm>
            <a:off x="1058273" y="5355046"/>
            <a:ext cx="6858000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0的平方根还是0.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83" name="Text Box 9"/>
          <p:cNvSpPr/>
          <p:nvPr>
            <p:custDataLst>
              <p:tags r:id="rId9"/>
            </p:custDataLst>
          </p:nvPr>
        </p:nvSpPr>
        <p:spPr>
          <a:xfrm>
            <a:off x="985701" y="5946322"/>
            <a:ext cx="10058703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负数没有平方根.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grpSp>
        <p:nvGrpSpPr>
          <p:cNvPr id="28684" name="Group 10"/>
          <p:cNvGrpSpPr/>
          <p:nvPr>
            <p:custDataLst>
              <p:tags r:id="rId10"/>
            </p:custDataLst>
          </p:nvPr>
        </p:nvGrpSpPr>
        <p:grpSpPr>
          <a:xfrm>
            <a:off x="514078" y="3429673"/>
            <a:ext cx="7772702" cy="754441"/>
            <a:chOff x="126" y="1737"/>
            <a:chExt cx="4080" cy="475"/>
          </a:xfrm>
        </p:grpSpPr>
        <p:sp>
          <p:nvSpPr>
            <p:cNvPr id="28685" name="Text Box 11"/>
            <p:cNvSpPr/>
            <p:nvPr>
              <p:custDataLst>
                <p:tags r:id="rId11"/>
              </p:custDataLst>
            </p:nvPr>
          </p:nvSpPr>
          <p:spPr>
            <a:xfrm>
              <a:off x="126" y="1782"/>
              <a:ext cx="4080" cy="37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1889" tIns="50944" rIns="101889" bIns="50944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1069975">
                <a:spcBef>
                  <a:spcPct val="50000"/>
                </a:spcBef>
                <a:buClrTx/>
                <a:buSzTx/>
                <a:buFontTx/>
              </a:pPr>
              <a:r>
                <a:rPr lang="en-US" altLang="zh-CN" sz="320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  <a:sym typeface="+mn-ea"/>
                </a:rPr>
                <a:t>3.平方根的表示法:</a:t>
              </a:r>
              <a:endPara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endParaRPr>
            </a:p>
          </p:txBody>
        </p:sp>
        <p:graphicFrame>
          <p:nvGraphicFramePr>
            <p:cNvPr id="28686" name="Object 12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2125" y="1737"/>
            <a:ext cx="700" cy="47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r:id="rId13" imgW="316865" imgH="215900" progId="Equation.DSMT4">
                    <p:embed/>
                  </p:oleObj>
                </mc:Choice>
                <mc:Fallback>
                  <p:oleObj r:id="rId13" imgW="316865" imgH="2159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125" y="1737"/>
                          <a:ext cx="700" cy="4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687" name="Text Box 13"/>
          <p:cNvSpPr/>
          <p:nvPr>
            <p:custDataLst>
              <p:tags r:id="rId15"/>
            </p:custDataLst>
          </p:nvPr>
        </p:nvSpPr>
        <p:spPr>
          <a:xfrm>
            <a:off x="417467" y="2261477"/>
            <a:ext cx="7499048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2.算术平方根的概念:</a:t>
            </a:r>
            <a:endParaRPr lang="en-US" altLang="zh-CN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8688" name="Text Box 14"/>
          <p:cNvSpPr/>
          <p:nvPr>
            <p:custDataLst>
              <p:tags r:id="rId16"/>
            </p:custDataLst>
          </p:nvPr>
        </p:nvSpPr>
        <p:spPr>
          <a:xfrm>
            <a:off x="837353" y="2838450"/>
            <a:ext cx="9967989" cy="716915"/>
          </a:xfrm>
          <a:prstGeom prst="rect">
            <a:avLst/>
          </a:prstGeom>
          <a:noFill/>
          <a:ln w="9525">
            <a:noFill/>
          </a:ln>
        </p:spPr>
        <p:txBody>
          <a:bodyPr lIns="101889" tIns="50944" rIns="101889" bIns="50944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1069975">
              <a:spcBef>
                <a:spcPct val="50000"/>
              </a:spcBef>
              <a:buClrTx/>
              <a:buSzTx/>
              <a:buFontTx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正数a的正的平方根叫做a的算术平方根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graphicFrame>
        <p:nvGraphicFramePr>
          <p:cNvPr id="28689" name="Object 12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5655945" y="3495675"/>
          <a:ext cx="1501775" cy="6692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18" imgW="431800" imgH="228600" progId="Equation.DSMT4">
                  <p:embed/>
                </p:oleObj>
              </mc:Choice>
              <mc:Fallback>
                <p:oleObj r:id="rId18" imgW="4318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655945" y="3495675"/>
                        <a:ext cx="1501775" cy="6692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79" grpId="0"/>
      <p:bldP spid="28680" grpId="0"/>
      <p:bldP spid="28681" grpId="0"/>
      <p:bldP spid="28682" grpId="0"/>
      <p:bldP spid="28683" grpId="0"/>
      <p:bldP spid="28687" grpId="0"/>
      <p:bldP spid="286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121" name="矩形 6145"/>
          <p:cNvSpPr/>
          <p:nvPr>
            <p:custDataLst>
              <p:tags r:id="rId3"/>
            </p:custDataLst>
          </p:nvPr>
        </p:nvSpPr>
        <p:spPr>
          <a:xfrm>
            <a:off x="411513" y="539999"/>
            <a:ext cx="304101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平方根的性质：</a:t>
            </a:r>
            <a:endParaRPr lang="zh-CN" altLang="en-US" sz="32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147" name="对象 6146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178223" y="1163383"/>
          <a:ext cx="4628805" cy="63184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5" imgW="1739900" imgH="241300" progId="Equation.3">
                  <p:embed/>
                </p:oleObj>
              </mc:Choice>
              <mc:Fallback>
                <p:oleObj r:id="rId5" imgW="1739900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78223" y="1163383"/>
                        <a:ext cx="4628805" cy="63184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矩形 6147"/>
          <p:cNvSpPr/>
          <p:nvPr>
            <p:custDataLst>
              <p:tags r:id="rId7"/>
            </p:custDataLst>
          </p:nvPr>
        </p:nvSpPr>
        <p:spPr>
          <a:xfrm>
            <a:off x="411731" y="1134792"/>
            <a:ext cx="3236839" cy="6604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900">
              <a:latin typeface="Arial" pitchFamily="34" charset="0"/>
              <a:ea typeface="宋体" panose="02010600030101010101" pitchFamily="2" charset="-122"/>
            </a:endParaRPr>
          </a:p>
          <a:p>
            <a:pPr eaLnBrk="0" hangingPunct="0"/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（1）当 </a:t>
            </a:r>
            <a:r>
              <a:rPr lang="zh-CN" altLang="en-US" sz="2795" b="1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&gt;0 时，</a:t>
            </a:r>
            <a:endParaRPr lang="zh-CN" altLang="en-US" sz="2795" b="1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150" name="对象 6149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696014" y="1256188"/>
          <a:ext cx="376892" cy="41806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9" imgW="127000" imgH="139700" progId="Equation.DSMT4">
                  <p:embed/>
                </p:oleObj>
              </mc:Choice>
              <mc:Fallback>
                <p:oleObj r:id="rId9" imgW="127000" imgH="139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96014" y="1256188"/>
                        <a:ext cx="376892" cy="418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对象 6150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7334235" y="1256823"/>
          <a:ext cx="376892" cy="41806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12" imgW="127000" imgH="139700" progId="Equation.DSMT4">
                  <p:embed/>
                </p:oleObj>
              </mc:Choice>
              <mc:Fallback>
                <p:oleObj r:id="rId12" imgW="127000" imgH="139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34235" y="1256823"/>
                        <a:ext cx="376892" cy="418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矩形 6151"/>
          <p:cNvSpPr/>
          <p:nvPr>
            <p:custDataLst>
              <p:tags r:id="rId13"/>
            </p:custDataLst>
          </p:nvPr>
        </p:nvSpPr>
        <p:spPr>
          <a:xfrm>
            <a:off x="1237505" y="1837220"/>
            <a:ext cx="7498253" cy="523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lIns="89947" tIns="46873" rIns="89947" bIns="46873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当</a:t>
            </a:r>
            <a:r>
              <a:rPr lang="zh-CN" altLang="en-US" sz="2795" b="1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&gt;0时，</a:t>
            </a:r>
            <a:r>
              <a:rPr lang="zh-CN" altLang="en-US" sz="2795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的平方根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的平方等于</a:t>
            </a:r>
            <a:r>
              <a:rPr lang="zh-CN" altLang="en-US" sz="2795" b="1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</a:t>
            </a:r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153" name="对象 6152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300746" y="2522456"/>
          <a:ext cx="2163171" cy="73794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5" imgW="787400" imgH="266700" progId="Equation.3">
                  <p:embed/>
                </p:oleObj>
              </mc:Choice>
              <mc:Fallback>
                <p:oleObj r:id="rId15" imgW="787400" imgH="266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00746" y="2522456"/>
                        <a:ext cx="2163171" cy="73794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矩形 6153"/>
          <p:cNvSpPr/>
          <p:nvPr>
            <p:custDataLst>
              <p:tags r:id="rId17"/>
            </p:custDataLst>
          </p:nvPr>
        </p:nvSpPr>
        <p:spPr>
          <a:xfrm>
            <a:off x="494916" y="2522283"/>
            <a:ext cx="950148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795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sz="27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30" name="矩形 6154"/>
          <p:cNvSpPr/>
          <p:nvPr>
            <p:custDataLst>
              <p:tags r:id="rId18"/>
            </p:custDataLst>
          </p:nvPr>
        </p:nvSpPr>
        <p:spPr>
          <a:xfrm>
            <a:off x="5532245" y="6378592"/>
            <a:ext cx="214630" cy="24511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156" name="对象 6155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2807446" y="3226623"/>
          <a:ext cx="888388" cy="1973141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0" imgW="317500" imgH="698500" progId="Equation.3">
                  <p:embed/>
                </p:oleObj>
              </mc:Choice>
              <mc:Fallback>
                <p:oleObj r:id="rId20" imgW="317500" imgH="698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807446" y="3226623"/>
                        <a:ext cx="888388" cy="197314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对象 6156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3647473" y="3168540"/>
          <a:ext cx="1884460" cy="63343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23" imgW="685800" imgH="228600" progId="Equation.3">
                  <p:embed/>
                </p:oleObj>
              </mc:Choice>
              <mc:Fallback>
                <p:oleObj r:id="rId23" imgW="6858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647473" y="3168540"/>
                        <a:ext cx="1884460" cy="63343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8" name="对象 6157"/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3646093" y="3801856"/>
          <a:ext cx="1886044" cy="63343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6" imgW="685800" imgH="228600" progId="Equation.3">
                  <p:embed/>
                </p:oleObj>
              </mc:Choice>
              <mc:Fallback>
                <p:oleObj r:id="rId26" imgW="6858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646093" y="3801856"/>
                        <a:ext cx="1886044" cy="63343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对象 6158"/>
          <p:cNvGraphicFramePr>
            <a:graphicFrameLocks noChangeAspect="1"/>
          </p:cNvGraphicFramePr>
          <p:nvPr>
            <p:custDataLst>
              <p:tags r:id="rId28"/>
            </p:custDataLst>
          </p:nvPr>
        </p:nvGraphicFramePr>
        <p:xfrm>
          <a:off x="3584717" y="4435397"/>
          <a:ext cx="2198009" cy="63343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9" imgW="800100" imgH="228600" progId="Equation.3">
                  <p:embed/>
                </p:oleObj>
              </mc:Choice>
              <mc:Fallback>
                <p:oleObj r:id="rId29" imgW="8001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584717" y="4435397"/>
                        <a:ext cx="2198009" cy="63343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0" name="矩形 6159"/>
          <p:cNvSpPr/>
          <p:nvPr>
            <p:custDataLst>
              <p:tags r:id="rId31"/>
            </p:custDataLst>
          </p:nvPr>
        </p:nvSpPr>
        <p:spPr>
          <a:xfrm>
            <a:off x="1237615" y="5200015"/>
            <a:ext cx="9261475" cy="6089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 lIns="89947" tIns="46873" rIns="89947" bIns="46873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当</a:t>
            </a:r>
            <a:r>
              <a:rPr lang="zh-CN" altLang="en-US" sz="2795" b="1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取一切实数时，</a:t>
            </a:r>
            <a:r>
              <a:rPr lang="zh-CN" altLang="en-US" sz="2795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的平方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的正平方根等于</a:t>
            </a:r>
            <a:r>
              <a:rPr lang="zh-CN" altLang="en-US" sz="2795" b="1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en-US" sz="2795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绝对值 </a:t>
            </a:r>
            <a:r>
              <a:rPr lang="zh-CN" altLang="en-US" sz="2795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</a:t>
            </a:r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161" name="对象 6160"/>
          <p:cNvGraphicFramePr>
            <a:graphicFrameLocks noChangeAspect="1"/>
          </p:cNvGraphicFramePr>
          <p:nvPr>
            <p:custDataLst>
              <p:tags r:id="rId32"/>
            </p:custDataLst>
          </p:nvPr>
        </p:nvGraphicFramePr>
        <p:xfrm>
          <a:off x="2118885" y="3851941"/>
          <a:ext cx="527333" cy="7221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33" imgW="177800" imgH="241300" progId="Equation.DSMT4">
                  <p:embed/>
                </p:oleObj>
              </mc:Choice>
              <mc:Fallback>
                <p:oleObj r:id="rId33" imgW="177800" imgH="241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118885" y="3851941"/>
                        <a:ext cx="527333" cy="72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2" grpId="0"/>
      <p:bldP spid="6154" grpId="0"/>
      <p:bldP spid="61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170" name="圆角矩形标注 7169"/>
          <p:cNvSpPr/>
          <p:nvPr>
            <p:custDataLst>
              <p:tags r:id="rId3"/>
            </p:custDataLst>
          </p:nvPr>
        </p:nvSpPr>
        <p:spPr>
          <a:xfrm>
            <a:off x="3037457" y="5180393"/>
            <a:ext cx="3376193" cy="503579"/>
          </a:xfrm>
          <a:prstGeom prst="wedgeRoundRectCallout">
            <a:avLst>
              <a:gd name="adj1" fmla="val -61958"/>
              <a:gd name="adj2" fmla="val 25157"/>
              <a:gd name="adj3" fmla="val 16667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952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表示         的</a:t>
            </a:r>
            <a:r>
              <a:rPr lang="zh-CN" altLang="en-US" sz="2395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正</a:t>
            </a:r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平方根</a:t>
            </a:r>
            <a:r>
              <a:rPr lang="en-US" altLang="zh-CN" sz="135">
                <a:latin typeface="Arial" pitchFamily="34" charset="0"/>
                <a:ea typeface="宋体" panose="02010600030101010101" pitchFamily="2" charset="-122"/>
              </a:rPr>
              <a:t>.</a:t>
            </a:r>
            <a:endParaRPr lang="en-US" altLang="zh-CN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46" name="矩形 7170"/>
          <p:cNvSpPr/>
          <p:nvPr>
            <p:custDataLst>
              <p:tags r:id="rId4"/>
            </p:custDataLst>
          </p:nvPr>
        </p:nvSpPr>
        <p:spPr>
          <a:xfrm>
            <a:off x="374933" y="927302"/>
            <a:ext cx="54660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latin typeface="Arial" pitchFamily="34" charset="0"/>
                <a:ea typeface="黑体" panose="02010609060101010101" pitchFamily="49" charset="-122"/>
              </a:rPr>
              <a:t>请说出下列各式表示的意义：</a:t>
            </a:r>
            <a:endParaRPr lang="zh-CN" altLang="en-US" sz="3200">
              <a:latin typeface="Arial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6147" name="对象 717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95432" y="1525334"/>
          <a:ext cx="989739" cy="9707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6" imgW="457835" imgH="444500" progId="Equation.3">
                  <p:embed/>
                </p:oleObj>
              </mc:Choice>
              <mc:Fallback>
                <p:oleObj r:id="rId6" imgW="457835" imgH="444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95432" y="1525334"/>
                        <a:ext cx="989739" cy="97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对象 7172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14757" y="2895287"/>
          <a:ext cx="1442641" cy="6080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9" imgW="609600" imgH="254000" progId="Equation.3">
                  <p:embed/>
                </p:oleObj>
              </mc:Choice>
              <mc:Fallback>
                <p:oleObj r:id="rId9" imgW="609600" imgH="2540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4757" y="2895287"/>
                        <a:ext cx="1442641" cy="6080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对象 7173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195754" y="4013295"/>
          <a:ext cx="1833785" cy="60492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12" imgW="698500" imgH="228600" progId="Equation.3">
                  <p:embed/>
                </p:oleObj>
              </mc:Choice>
              <mc:Fallback>
                <p:oleObj r:id="rId12" imgW="6985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95754" y="4013295"/>
                        <a:ext cx="1833785" cy="60492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对象 7174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241676" y="5090129"/>
          <a:ext cx="1406219" cy="78862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15" imgW="495300" imgH="279400" progId="Equation.3">
                  <p:embed/>
                </p:oleObj>
              </mc:Choice>
              <mc:Fallback>
                <p:oleObj r:id="rId15" imgW="495300" imgH="2794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41676" y="5090129"/>
                        <a:ext cx="1406219" cy="7886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矩形 7175"/>
          <p:cNvSpPr/>
          <p:nvPr>
            <p:custDataLst>
              <p:tags r:id="rId17"/>
            </p:custDataLst>
          </p:nvPr>
        </p:nvSpPr>
        <p:spPr>
          <a:xfrm>
            <a:off x="494791" y="1780530"/>
            <a:ext cx="9486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395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52" name="矩形 7176"/>
          <p:cNvSpPr/>
          <p:nvPr>
            <p:custDataLst>
              <p:tags r:id="rId18"/>
            </p:custDataLst>
          </p:nvPr>
        </p:nvSpPr>
        <p:spPr>
          <a:xfrm>
            <a:off x="522731" y="2978648"/>
            <a:ext cx="9486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395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53" name="矩形 7177"/>
          <p:cNvSpPr/>
          <p:nvPr>
            <p:custDataLst>
              <p:tags r:id="rId19"/>
            </p:custDataLst>
          </p:nvPr>
        </p:nvSpPr>
        <p:spPr>
          <a:xfrm>
            <a:off x="522731" y="4055483"/>
            <a:ext cx="9486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395" b="1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54" name="矩形 7178"/>
          <p:cNvSpPr/>
          <p:nvPr>
            <p:custDataLst>
              <p:tags r:id="rId20"/>
            </p:custDataLst>
          </p:nvPr>
        </p:nvSpPr>
        <p:spPr>
          <a:xfrm>
            <a:off x="522731" y="5268505"/>
            <a:ext cx="945397" cy="460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395" b="1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395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grpSp>
        <p:nvGrpSpPr>
          <p:cNvPr id="7180" name="组合 7179"/>
          <p:cNvGrpSpPr/>
          <p:nvPr>
            <p:custDataLst>
              <p:tags r:id="rId21"/>
            </p:custDataLst>
          </p:nvPr>
        </p:nvGrpSpPr>
        <p:grpSpPr>
          <a:xfrm>
            <a:off x="2895028" y="1700051"/>
            <a:ext cx="2945459" cy="715778"/>
            <a:chExt cx="1860" cy="453"/>
          </a:xfrm>
        </p:grpSpPr>
        <p:sp>
          <p:nvSpPr>
            <p:cNvPr id="6156" name="圆角矩形标注 7180"/>
            <p:cNvSpPr/>
            <p:nvPr>
              <p:custDataLst>
                <p:tags r:id="rId22"/>
              </p:custDataLst>
            </p:nvPr>
          </p:nvSpPr>
          <p:spPr>
            <a:xfrm>
              <a:off x="0" y="0"/>
              <a:ext cx="1860" cy="453"/>
            </a:xfrm>
            <a:prstGeom prst="wedgeRoundRectCallout">
              <a:avLst>
                <a:gd name="adj1" fmla="val -67579"/>
                <a:gd name="adj2" fmla="val -6514"/>
                <a:gd name="adj3" fmla="val 16667"/>
              </a:avLst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">
                <a:latin typeface="Arial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157" name="组合 7181"/>
            <p:cNvGrpSpPr/>
            <p:nvPr>
              <p:custDataLst>
                <p:tags r:id="rId23"/>
              </p:custDataLst>
            </p:nvPr>
          </p:nvGrpSpPr>
          <p:grpSpPr>
            <a:xfrm>
              <a:off x="0" y="0"/>
              <a:ext cx="1809" cy="441"/>
              <a:chExt cx="1809" cy="441"/>
            </a:xfrm>
          </p:grpSpPr>
          <p:graphicFrame>
            <p:nvGraphicFramePr>
              <p:cNvPr id="6158" name="对象 7182"/>
              <p:cNvGraphicFramePr>
                <a:graphicFrameLocks noChangeAspect="1"/>
              </p:cNvGraphicFramePr>
              <p:nvPr>
                <p:custDataLst>
                  <p:tags r:id="rId24"/>
                </p:custDataLst>
              </p:nvPr>
            </p:nvGraphicFramePr>
            <p:xfrm>
              <a:off x="482" y="0"/>
              <a:ext cx="258" cy="441"/>
            </p:xfrm>
            <a:graphic>
              <a:graphicData uri="http://schemas.openxmlformats.org/presentationml/2006/ole">
                <mc:AlternateContent>
                  <mc:Choice xmlns:v="urn:schemas-microsoft-com:vml" Requires="v">
                    <p:oleObj spid="_x0000_s1053" r:id="rId25" imgW="229235" imgH="394970" progId="Equation.3">
                      <p:embed/>
                    </p:oleObj>
                  </mc:Choice>
                  <mc:Fallback>
                    <p:oleObj r:id="rId25" imgW="229235" imgH="394970" progId="Equation.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482" y="0"/>
                            <a:ext cx="258" cy="44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59" name="矩形 7183"/>
              <p:cNvSpPr/>
              <p:nvPr>
                <p:custDataLst>
                  <p:tags r:id="rId27"/>
                </p:custDataLst>
              </p:nvPr>
            </p:nvSpPr>
            <p:spPr>
              <a:xfrm>
                <a:off x="720" y="100"/>
                <a:ext cx="1089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395" b="1">
                    <a:latin typeface="Arial" pitchFamily="34" charset="0"/>
                    <a:ea typeface="宋体" panose="02010600030101010101" pitchFamily="2" charset="-122"/>
                  </a:rPr>
                  <a:t>的</a:t>
                </a:r>
                <a:r>
                  <a:rPr lang="zh-CN" altLang="en-US" sz="2395" b="1">
                    <a:solidFill>
                      <a:srgbClr val="FF0000"/>
                    </a:solidFill>
                    <a:latin typeface="Arial" pitchFamily="34" charset="0"/>
                    <a:ea typeface="宋体" panose="02010600030101010101" pitchFamily="2" charset="-122"/>
                  </a:rPr>
                  <a:t>负</a:t>
                </a:r>
                <a:r>
                  <a:rPr lang="zh-CN" altLang="en-US" sz="2395" b="1">
                    <a:latin typeface="Arial" pitchFamily="34" charset="0"/>
                    <a:ea typeface="宋体" panose="02010600030101010101" pitchFamily="2" charset="-122"/>
                  </a:rPr>
                  <a:t>平方根</a:t>
                </a:r>
                <a:r>
                  <a:rPr lang="en-US" altLang="zh-CN" sz="2395" b="1">
                    <a:latin typeface="Arial" pitchFamily="34" charset="0"/>
                    <a:ea typeface="宋体" panose="02010600030101010101" pitchFamily="2" charset="-122"/>
                  </a:rPr>
                  <a:t>.  </a:t>
                </a:r>
                <a:endParaRPr lang="en-US" altLang="zh-CN" sz="2395" b="1">
                  <a:latin typeface="Arial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60" name="矩形 7184"/>
              <p:cNvSpPr/>
              <p:nvPr>
                <p:custDataLst>
                  <p:tags r:id="rId28"/>
                </p:custDataLst>
              </p:nvPr>
            </p:nvSpPr>
            <p:spPr>
              <a:xfrm>
                <a:off x="0" y="56"/>
                <a:ext cx="629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395" b="1">
                    <a:latin typeface="Arial" pitchFamily="34" charset="0"/>
                    <a:ea typeface="宋体" panose="02010600030101010101" pitchFamily="2" charset="-122"/>
                  </a:rPr>
                  <a:t>表示</a:t>
                </a:r>
                <a:endParaRPr lang="zh-CN" altLang="en-US" sz="2395" b="1">
                  <a:latin typeface="Arial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186" name="圆角矩形标注 7185"/>
          <p:cNvSpPr/>
          <p:nvPr>
            <p:custDataLst>
              <p:tags r:id="rId29"/>
            </p:custDataLst>
          </p:nvPr>
        </p:nvSpPr>
        <p:spPr>
          <a:xfrm>
            <a:off x="3351006" y="2846197"/>
            <a:ext cx="3547220" cy="574839"/>
          </a:xfrm>
          <a:prstGeom prst="wedgeRoundRectCallout">
            <a:avLst>
              <a:gd name="adj1" fmla="val -63907"/>
              <a:gd name="adj2" fmla="val 10880"/>
              <a:gd name="adj3" fmla="val 16667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952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表示|-1.21|的</a:t>
            </a:r>
            <a:r>
              <a:rPr lang="zh-CN" altLang="en-US" sz="2395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正</a:t>
            </a:r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平方根. 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7187" name="圆角矩形标注 7186"/>
          <p:cNvSpPr/>
          <p:nvPr>
            <p:custDataLst>
              <p:tags r:id="rId30"/>
            </p:custDataLst>
          </p:nvPr>
        </p:nvSpPr>
        <p:spPr>
          <a:xfrm>
            <a:off x="3485609" y="3923031"/>
            <a:ext cx="3520299" cy="646101"/>
          </a:xfrm>
          <a:prstGeom prst="wedgeRoundRectCallout">
            <a:avLst>
              <a:gd name="adj1" fmla="val -60750"/>
              <a:gd name="adj2" fmla="val 10782"/>
              <a:gd name="adj3" fmla="val 16667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952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表示0.0196的</a:t>
            </a:r>
            <a:r>
              <a:rPr lang="zh-CN" altLang="en-US" sz="2395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负</a:t>
            </a:r>
            <a:r>
              <a:rPr lang="zh-CN" altLang="en-US" sz="2395" b="1">
                <a:latin typeface="Arial" pitchFamily="34" charset="0"/>
                <a:ea typeface="宋体" panose="02010600030101010101" pitchFamily="2" charset="-122"/>
              </a:rPr>
              <a:t>平方根</a:t>
            </a:r>
            <a:endParaRPr lang="zh-CN" altLang="en-US" sz="2395" b="1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63" name="矩形 7187"/>
          <p:cNvSpPr/>
          <p:nvPr>
            <p:custDataLst>
              <p:tags r:id="rId31"/>
            </p:custDataLst>
          </p:nvPr>
        </p:nvSpPr>
        <p:spPr>
          <a:xfrm>
            <a:off x="1671478" y="3790056"/>
            <a:ext cx="9121423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189" name="对象 7188"/>
          <p:cNvGraphicFramePr>
            <a:graphicFrameLocks noChangeAspect="1"/>
          </p:cNvGraphicFramePr>
          <p:nvPr>
            <p:custDataLst>
              <p:tags r:id="rId32"/>
            </p:custDataLst>
          </p:nvPr>
        </p:nvGraphicFramePr>
        <p:xfrm>
          <a:off x="3933763" y="5224733"/>
          <a:ext cx="718945" cy="44181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33" imgW="370205" imgH="229870" progId="Equation.3">
                  <p:embed/>
                </p:oleObj>
              </mc:Choice>
              <mc:Fallback>
                <p:oleObj r:id="rId33" imgW="370205" imgH="22987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933763" y="5224733"/>
                        <a:ext cx="718945" cy="44181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5" name="矩形 7189"/>
          <p:cNvSpPr/>
          <p:nvPr>
            <p:custDataLst>
              <p:tags r:id="rId35"/>
            </p:custDataLst>
          </p:nvPr>
        </p:nvSpPr>
        <p:spPr>
          <a:xfrm>
            <a:off x="7201339" y="4153362"/>
            <a:ext cx="214630" cy="22987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>
                <a:latin typeface="Arial" pitchFamily="34" charset="0"/>
                <a:ea typeface="宋体" panose="02010600030101010101" pitchFamily="2" charset="-122"/>
              </a:rPr>
              <a:t> </a:t>
            </a:r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66" name="矩形 7190"/>
          <p:cNvSpPr/>
          <p:nvPr>
            <p:custDataLst>
              <p:tags r:id="rId36"/>
            </p:custDataLst>
          </p:nvPr>
        </p:nvSpPr>
        <p:spPr>
          <a:xfrm>
            <a:off x="1671478" y="3767887"/>
            <a:ext cx="9121423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67" name="矩形 7191"/>
          <p:cNvSpPr/>
          <p:nvPr>
            <p:custDataLst>
              <p:tags r:id="rId37"/>
            </p:custDataLst>
          </p:nvPr>
        </p:nvSpPr>
        <p:spPr>
          <a:xfrm>
            <a:off x="1671478" y="3777388"/>
            <a:ext cx="9121423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168" name="矩形 7192"/>
          <p:cNvSpPr/>
          <p:nvPr>
            <p:custDataLst>
              <p:tags r:id="rId38"/>
            </p:custDataLst>
          </p:nvPr>
        </p:nvSpPr>
        <p:spPr>
          <a:xfrm>
            <a:off x="1798163" y="3894572"/>
            <a:ext cx="9121423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86" grpId="0"/>
      <p:bldP spid="71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4" name="Text Box 6"/>
          <p:cNvSpPr txBox="1"/>
          <p:nvPr>
            <p:custDataLst>
              <p:tags r:id="rId3"/>
            </p:custDataLst>
          </p:nvPr>
        </p:nvSpPr>
        <p:spPr>
          <a:xfrm>
            <a:off x="214307" y="1109747"/>
            <a:ext cx="11617372" cy="1472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735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</a:t>
            </a:r>
            <a:r>
              <a:rPr lang="en-US" altLang="zh-CN" sz="3735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735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735">
                <a:solidFill>
                  <a:srgbClr val="46BFB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735">
                <a:latin typeface="Times New Roman" panose="02020603050405020304" pitchFamily="18" charset="0"/>
                <a:ea typeface="黑体" panose="02010609060101010101" pitchFamily="49" charset="-122"/>
              </a:rPr>
              <a:t>能否用两个面积为</a:t>
            </a:r>
            <a:r>
              <a:rPr lang="en-US" altLang="zh-CN" sz="3735">
                <a:latin typeface="Times New Roman" panose="02020603050405020304" pitchFamily="18" charset="0"/>
                <a:ea typeface="黑体" panose="02010609060101010101" pitchFamily="49" charset="-122"/>
              </a:rPr>
              <a:t> 1 dm</a:t>
            </a:r>
            <a:r>
              <a:rPr lang="en-US" altLang="zh-CN" sz="3735" baseline="30000">
                <a:latin typeface="Times New Roman" panose="02020603050405020304" pitchFamily="18" charset="0"/>
                <a:ea typeface="黑体" panose="02010609060101010101" pitchFamily="49" charset="-122"/>
              </a:rPr>
              <a:t>2 </a:t>
            </a:r>
            <a:r>
              <a:rPr lang="zh-CN" sz="3735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的小正方形拼成一个面积为</a:t>
            </a:r>
            <a:r>
              <a:rPr lang="en-US" altLang="zh-CN" sz="3735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2 dm</a:t>
            </a:r>
            <a:r>
              <a:rPr lang="en-US" altLang="zh-CN" sz="3735" baseline="3000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3735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735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的大正方形</a:t>
            </a:r>
            <a:r>
              <a:rPr lang="zh-CN" altLang="en-US" sz="3735"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3735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直角三角形 40"/>
          <p:cNvSpPr/>
          <p:nvPr>
            <p:custDataLst>
              <p:tags r:id="rId4"/>
            </p:custDataLst>
          </p:nvPr>
        </p:nvSpPr>
        <p:spPr>
          <a:xfrm rot="5400000">
            <a:off x="8085721" y="3615667"/>
            <a:ext cx="2399704" cy="2399704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直角三角形 61"/>
          <p:cNvSpPr/>
          <p:nvPr>
            <p:custDataLst>
              <p:tags r:id="rId5"/>
            </p:custDataLst>
          </p:nvPr>
        </p:nvSpPr>
        <p:spPr>
          <a:xfrm rot="16200000">
            <a:off x="2353773" y="3615544"/>
            <a:ext cx="2399704" cy="2399704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" name="直角三角形 62"/>
          <p:cNvSpPr/>
          <p:nvPr>
            <p:custDataLst>
              <p:tags r:id="rId6"/>
            </p:custDataLst>
          </p:nvPr>
        </p:nvSpPr>
        <p:spPr>
          <a:xfrm rot="16200000">
            <a:off x="8085844" y="3615967"/>
            <a:ext cx="2399704" cy="2399704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直角三角形 63"/>
          <p:cNvSpPr/>
          <p:nvPr>
            <p:custDataLst>
              <p:tags r:id="rId7"/>
            </p:custDataLst>
          </p:nvPr>
        </p:nvSpPr>
        <p:spPr>
          <a:xfrm rot="5400000">
            <a:off x="2353649" y="3615244"/>
            <a:ext cx="2399704" cy="2399704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2353349" y="3617360"/>
            <a:ext cx="2399704" cy="23997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 flipV="1">
            <a:off x="2354195" y="3615244"/>
            <a:ext cx="2416935" cy="2399157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10"/>
            </p:custDataLst>
          </p:nvPr>
        </p:nvSpPr>
        <p:spPr>
          <a:xfrm>
            <a:off x="8084998" y="3615667"/>
            <a:ext cx="2399704" cy="23997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11"/>
            </p:custDataLst>
          </p:nvPr>
        </p:nvCxnSpPr>
        <p:spPr>
          <a:xfrm flipV="1">
            <a:off x="8088385" y="3614398"/>
            <a:ext cx="2400004" cy="2400004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2785745" y="341630"/>
            <a:ext cx="6974205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算术平方根的估算及大小比较</a:t>
            </a:r>
            <a:endParaRPr lang="zh-CN" altLang="en-US" sz="3735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5" presetID="42" presetClass="path" presetSubtype="0" dur="1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7 -3.33333E-06 L -0.02205 -3.33333E-06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1.35802E-06 L 0.02431 1.35802E-06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42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0.000246883 L 0.240139 -0.244661" pathEditMode="relative" rAng="0" ptsTypes="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-10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42" presetClass="path" presetSubtype="0" dur="1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46883 L 0.0932639 -0.000493766" pathEditMode="relative" rAng="0" ptsTypes="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42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54167 0.00543143 L -0.231528 0.245278" pathEditMode="relative" rAng="0" ptsTypes="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" y="12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42" presetClass="path" presetSubtype="0" dur="1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0 L -0.0915278 -0.0014813" pathEditMode="relative" rAng="0" ptsTypes="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62" grpId="0"/>
      <p:bldP spid="62" grpId="1"/>
      <p:bldP spid="63" grpId="0"/>
      <p:bldP spid="63" grpId="1"/>
      <p:bldP spid="63" grpId="2"/>
      <p:bldP spid="64" grpId="0"/>
      <p:bldP spid="64" grpId="1"/>
      <p:bldP spid="64" grpId="2"/>
      <p:bldP spid="15" grpId="0"/>
      <p:bldP spid="28" grpId="0"/>
      <p:bldP spid="14" grpId="0"/>
      <p:bldP spid="41" grpId="2"/>
      <p:bldP spid="62" grpId="2"/>
      <p:bldP spid="63" grpId="3"/>
      <p:bldP spid="64" grpId="3"/>
      <p:bldP spid="15" grpId="1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32503" y="453757"/>
            <a:ext cx="6184983" cy="221122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298532" y="2757253"/>
            <a:ext cx="153905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填空</a:t>
            </a:r>
            <a:endParaRPr lang="zh-CN" altLang="en-US" sz="3735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6"/>
            </p:custDataLst>
          </p:nvPr>
        </p:nvSpPr>
        <p:spPr>
          <a:xfrm>
            <a:off x="8817697" y="2472808"/>
            <a:ext cx="143982" cy="1439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>
            <p:custDataLst>
              <p:tags r:id="rId7"/>
            </p:custDataLst>
          </p:nvPr>
        </p:nvSpPr>
        <p:spPr>
          <a:xfrm>
            <a:off x="6863832" y="2472808"/>
            <a:ext cx="143982" cy="1439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>
            <p:custDataLst>
              <p:tags r:id="rId8"/>
            </p:custDataLst>
          </p:nvPr>
        </p:nvSpPr>
        <p:spPr>
          <a:xfrm>
            <a:off x="7861082" y="1504341"/>
            <a:ext cx="143982" cy="14398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aphicFrame>
        <p:nvGraphicFramePr>
          <p:cNvPr id="38" name="表格 37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2546365" y="3427730"/>
          <a:ext cx="8338185" cy="1753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395"/>
                <a:gridCol w="2779395"/>
                <a:gridCol w="2779395"/>
              </a:tblGrid>
              <a:tr h="876935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76935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 marL="121904" marR="121904" marT="60952" marB="60952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76743" y="2553231"/>
            <a:ext cx="765292" cy="685715"/>
          </a:xfrm>
          <a:prstGeom prst="rect">
            <a:avLst/>
          </a:prstGeom>
        </p:spPr>
      </p:pic>
      <p:grpSp>
        <p:nvGrpSpPr>
          <p:cNvPr id="8" name="组合 7"/>
          <p:cNvGrpSpPr/>
          <p:nvPr>
            <p:custDataLst>
              <p:tags r:id="rId12"/>
            </p:custDataLst>
          </p:nvPr>
        </p:nvGrpSpPr>
        <p:grpSpPr>
          <a:xfrm>
            <a:off x="816838" y="5462019"/>
            <a:ext cx="9537369" cy="1241060"/>
            <a:chOff x="767" y="6432"/>
            <a:chExt cx="11266" cy="1466"/>
          </a:xfrm>
        </p:grpSpPr>
        <p:sp>
          <p:nvSpPr>
            <p:cNvPr id="21" name="文本框 20"/>
            <p:cNvSpPr txBox="1"/>
            <p:nvPr>
              <p:custDataLst>
                <p:tags r:id="rId13"/>
              </p:custDataLst>
            </p:nvPr>
          </p:nvSpPr>
          <p:spPr>
            <a:xfrm>
              <a:off x="767" y="6432"/>
              <a:ext cx="11266" cy="1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回忆三角形三边之间的关系，</a:t>
              </a:r>
              <a:r>
                <a:rPr lang="en-US" altLang="zh-CN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      </a:t>
              </a:r>
              <a:r>
                <a:rPr lang="zh-CN" altLang="en-US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究竟是一个什么样的数</a:t>
              </a:r>
              <a:r>
                <a:rPr lang="en-US" altLang="zh-CN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.</a:t>
              </a:r>
              <a:endParaRPr lang="en-US" altLang="zh-CN" sz="3735" smtClean="0">
                <a:ln>
                  <a:noFill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8053" y="6443"/>
              <a:ext cx="880" cy="788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>
            <p:custDataLst>
              <p:tags r:id="rId16"/>
            </p:custDataLst>
          </p:nvPr>
        </p:nvGrpSpPr>
        <p:grpSpPr>
          <a:xfrm>
            <a:off x="2603085" y="3461593"/>
            <a:ext cx="5524665" cy="1550055"/>
            <a:chOff x="623" y="4166"/>
            <a:chExt cx="6526" cy="1831"/>
          </a:xfrm>
        </p:grpSpPr>
        <p:sp>
          <p:nvSpPr>
            <p:cNvPr id="14" name="文本框 13"/>
            <p:cNvSpPr txBox="1"/>
            <p:nvPr>
              <p:custDataLst>
                <p:tags r:id="rId17"/>
              </p:custDataLst>
            </p:nvPr>
          </p:nvSpPr>
          <p:spPr>
            <a:xfrm>
              <a:off x="623" y="4166"/>
              <a:ext cx="2765" cy="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735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面积</a:t>
              </a:r>
              <a:r>
                <a:rPr lang="en-US" altLang="zh-CN" sz="3735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 dm</a:t>
              </a:r>
              <a:r>
                <a:rPr lang="en-US" altLang="zh-CN" sz="3735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2</a:t>
              </a:r>
              <a:endParaRPr lang="en-US" altLang="zh-CN" sz="3735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8"/>
              </p:custDataLst>
            </p:nvPr>
          </p:nvSpPr>
          <p:spPr>
            <a:xfrm>
              <a:off x="623" y="5210"/>
              <a:ext cx="2765" cy="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735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边长</a:t>
              </a:r>
              <a:r>
                <a:rPr lang="en-US" altLang="zh-CN" sz="3735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 dm</a:t>
              </a:r>
              <a:endParaRPr lang="en-US" altLang="zh-CN" sz="3735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9"/>
              </p:custDataLst>
            </p:nvPr>
          </p:nvSpPr>
          <p:spPr>
            <a:xfrm>
              <a:off x="3910" y="4166"/>
              <a:ext cx="793" cy="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1 </a:t>
              </a:r>
              <a:endParaRPr lang="en-US" altLang="zh-CN" sz="3735" baseline="30000" smtClean="0">
                <a:ln>
                  <a:noFill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20"/>
              </p:custDataLst>
            </p:nvPr>
          </p:nvSpPr>
          <p:spPr>
            <a:xfrm>
              <a:off x="6446" y="4241"/>
              <a:ext cx="703" cy="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735" smtClean="0">
                  <a:ln>
                    <a:noFill/>
                  </a:ln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itchFamily="34" charset="0"/>
                </a:rPr>
                <a:t>2 </a:t>
              </a:r>
              <a:endParaRPr lang="en-US" altLang="zh-CN" sz="3735" baseline="30000" smtClean="0">
                <a:ln>
                  <a:noFill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endParaRPr>
            </a:p>
          </p:txBody>
        </p:sp>
      </p:grpSp>
      <p:sp>
        <p:nvSpPr>
          <p:cNvPr id="32" name="文本框 31"/>
          <p:cNvSpPr txBox="1"/>
          <p:nvPr>
            <p:custDataLst>
              <p:tags r:id="rId21"/>
            </p:custDataLst>
          </p:nvPr>
        </p:nvSpPr>
        <p:spPr>
          <a:xfrm>
            <a:off x="5414517" y="4380113"/>
            <a:ext cx="667938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735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1 </a:t>
            </a:r>
            <a:endParaRPr lang="en-US" altLang="zh-CN" sz="3735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rcRect r="53565"/>
          <a:stretch>
            <a:fillRect/>
          </a:stretch>
        </p:blipFill>
        <p:spPr>
          <a:xfrm>
            <a:off x="7427642" y="4380113"/>
            <a:ext cx="700107" cy="761906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8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301072" y="1029420"/>
            <a:ext cx="5147944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思考：</a:t>
            </a:r>
            <a:r>
              <a:rPr lang="en-US" altLang="zh-CN" sz="3735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 (       )</a:t>
            </a:r>
            <a:r>
              <a:rPr lang="en-US" altLang="zh-CN" sz="3735" baseline="3000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2 </a:t>
            </a:r>
            <a:r>
              <a:rPr lang="en-US" altLang="zh-CN" sz="3735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itchFamily="34" charset="0"/>
              </a:rPr>
              <a:t>= 2  ?</a:t>
            </a:r>
            <a:endParaRPr lang="en-US" altLang="zh-CN" sz="3735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5" name="云形标注 4"/>
          <p:cNvSpPr/>
          <p:nvPr>
            <p:custDataLst>
              <p:tags r:id="rId4"/>
            </p:custDataLst>
          </p:nvPr>
        </p:nvSpPr>
        <p:spPr>
          <a:xfrm>
            <a:off x="2791021" y="1663495"/>
            <a:ext cx="2198522" cy="659472"/>
          </a:xfrm>
          <a:prstGeom prst="cloudCallout">
            <a:avLst>
              <a:gd name="adj1" fmla="val -35549"/>
              <a:gd name="adj2" fmla="val 10291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太小</a:t>
            </a:r>
            <a:endParaRPr lang="zh-CN" altLang="en-US" sz="3735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云形标注 5"/>
          <p:cNvSpPr/>
          <p:nvPr>
            <p:custDataLst>
              <p:tags r:id="rId5"/>
            </p:custDataLst>
          </p:nvPr>
        </p:nvSpPr>
        <p:spPr>
          <a:xfrm>
            <a:off x="5423830" y="1725294"/>
            <a:ext cx="1884447" cy="706879"/>
          </a:xfrm>
          <a:prstGeom prst="cloudCallout">
            <a:avLst>
              <a:gd name="adj1" fmla="val -67633"/>
              <a:gd name="adj2" fmla="val 76802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太大</a:t>
            </a:r>
            <a:endParaRPr lang="zh-CN" altLang="en-US" sz="3735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143822" y="260741"/>
            <a:ext cx="6943503" cy="781377"/>
            <a:chOff x="169" y="308"/>
            <a:chExt cx="8202" cy="923"/>
          </a:xfrm>
        </p:grpSpPr>
        <p:sp>
          <p:nvSpPr>
            <p:cNvPr id="14" name="Text Box 6"/>
            <p:cNvSpPr txBox="1"/>
            <p:nvPr>
              <p:custDataLst>
                <p:tags r:id="rId7"/>
              </p:custDataLst>
            </p:nvPr>
          </p:nvSpPr>
          <p:spPr>
            <a:xfrm>
              <a:off x="169" y="308"/>
              <a:ext cx="8202" cy="9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735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问题</a:t>
              </a:r>
              <a:r>
                <a:rPr lang="en-US" altLang="zh-CN" sz="3735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3735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en-US" altLang="zh-CN" sz="3735">
                  <a:solidFill>
                    <a:srgbClr val="46BFB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  </a:t>
              </a:r>
              <a:r>
                <a:rPr lang="zh-CN" sz="3735">
                  <a:latin typeface="Times New Roman" panose="02020603050405020304" pitchFamily="18" charset="0"/>
                  <a:ea typeface="黑体" panose="02010609060101010101" pitchFamily="49" charset="-122"/>
                </a:rPr>
                <a:t>有多大呢？</a:t>
              </a:r>
              <a:endParaRPr lang="zh-CN" sz="3735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250" y="376"/>
              <a:ext cx="864" cy="804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>
            <p:custDataLst>
              <p:tags r:id="rId10"/>
            </p:custDataLst>
          </p:nvPr>
        </p:nvGrpSpPr>
        <p:grpSpPr>
          <a:xfrm>
            <a:off x="1301072" y="2212067"/>
            <a:ext cx="4535033" cy="1586457"/>
            <a:chOff x="1536" y="2613"/>
            <a:chExt cx="5357" cy="1874"/>
          </a:xfrm>
        </p:grpSpPr>
        <p:sp>
          <p:nvSpPr>
            <p:cNvPr id="34" name="TextBox 14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36" y="2613"/>
              <a:ext cx="5357" cy="18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因为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1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4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所以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&lt;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&lt;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．</a:t>
              </a:r>
              <a:endParaRPr kumimoji="0" lang="zh-CN" altLang="en-US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3788" y="3670"/>
              <a:ext cx="852" cy="7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>
            <p:custDataLst>
              <p:tags r:id="rId14"/>
            </p:custDataLst>
          </p:nvPr>
        </p:nvGrpSpPr>
        <p:grpSpPr>
          <a:xfrm>
            <a:off x="1282448" y="3682545"/>
            <a:ext cx="6265406" cy="1586457"/>
            <a:chOff x="1514" y="4350"/>
            <a:chExt cx="7401" cy="1874"/>
          </a:xfrm>
        </p:grpSpPr>
        <p:sp>
          <p:nvSpPr>
            <p:cNvPr id="9" name="TextBox 14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514" y="4350"/>
              <a:ext cx="7401" cy="18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因为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1.96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1.5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2.25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所以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 &lt;        &lt; 1.5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．</a:t>
              </a:r>
              <a:endParaRPr kumimoji="0" lang="zh-CN" altLang="en-US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169" y="5380"/>
              <a:ext cx="852" cy="792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>
            <p:custDataLst>
              <p:tags r:id="rId17"/>
            </p:custDataLst>
          </p:nvPr>
        </p:nvGrpSpPr>
        <p:grpSpPr>
          <a:xfrm>
            <a:off x="1282448" y="5337574"/>
            <a:ext cx="7559800" cy="1357039"/>
            <a:chOff x="1514" y="6305"/>
            <a:chExt cx="8930" cy="1603"/>
          </a:xfrm>
        </p:grpSpPr>
        <p:sp>
          <p:nvSpPr>
            <p:cNvPr id="46" name="TextBox 14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514" y="6305"/>
              <a:ext cx="8930" cy="16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因为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1.41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1.9881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1.42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2.0164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所以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1.41 &lt;        &lt; 1.42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．</a:t>
              </a:r>
              <a:endParaRPr kumimoji="0" lang="zh-CN" altLang="en-US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478" y="7032"/>
              <a:ext cx="852" cy="792"/>
            </a:xfrm>
            <a:prstGeom prst="rect">
              <a:avLst/>
            </a:prstGeom>
          </p:spPr>
        </p:pic>
      </p:grpSp>
    </p:spTree>
    <p:custDataLst>
      <p:tags r:id="rId2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云形标注 4"/>
          <p:cNvSpPr/>
          <p:nvPr>
            <p:custDataLst>
              <p:tags r:id="rId3"/>
            </p:custDataLst>
          </p:nvPr>
        </p:nvSpPr>
        <p:spPr>
          <a:xfrm>
            <a:off x="4560336" y="548572"/>
            <a:ext cx="1426457" cy="611218"/>
          </a:xfrm>
          <a:prstGeom prst="cloudCallout">
            <a:avLst>
              <a:gd name="adj1" fmla="val -35549"/>
              <a:gd name="adj2" fmla="val 10291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</a:t>
            </a:r>
            <a:endParaRPr lang="zh-CN" altLang="en-US" sz="3735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云形标注 5"/>
          <p:cNvSpPr/>
          <p:nvPr>
            <p:custDataLst>
              <p:tags r:id="rId4"/>
            </p:custDataLst>
          </p:nvPr>
        </p:nvSpPr>
        <p:spPr>
          <a:xfrm>
            <a:off x="8496004" y="452064"/>
            <a:ext cx="1293547" cy="622223"/>
          </a:xfrm>
          <a:prstGeom prst="cloudCallout">
            <a:avLst>
              <a:gd name="adj1" fmla="val -38895"/>
              <a:gd name="adj2" fmla="val 8823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</a:t>
            </a:r>
            <a:endParaRPr lang="zh-CN" altLang="en-US" sz="3735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303874" y="3044238"/>
            <a:ext cx="2272979" cy="1086986"/>
            <a:chOff x="3518" y="475"/>
            <a:chExt cx="9009" cy="1284"/>
          </a:xfrm>
        </p:grpSpPr>
        <p:sp>
          <p:nvSpPr>
            <p:cNvPr id="7" name="流程图: 卡片 6"/>
            <p:cNvSpPr/>
            <p:nvPr>
              <p:custDataLst>
                <p:tags r:id="rId6"/>
              </p:custDataLst>
            </p:nvPr>
          </p:nvSpPr>
          <p:spPr>
            <a:xfrm>
              <a:off x="4025" y="625"/>
              <a:ext cx="8502" cy="1134"/>
            </a:xfrm>
            <a:prstGeom prst="flowChartPunchedCard">
              <a:avLst/>
            </a:prstGeom>
            <a:solidFill>
              <a:schemeClr val="bg1"/>
            </a:solidFill>
            <a:ln w="28575" cmpd="sng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 sz="3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流程图: 卡片 2"/>
            <p:cNvSpPr/>
            <p:nvPr>
              <p:custDataLst>
                <p:tags r:id="rId7"/>
              </p:custDataLst>
            </p:nvPr>
          </p:nvSpPr>
          <p:spPr>
            <a:xfrm>
              <a:off x="3518" y="475"/>
              <a:ext cx="8502" cy="1134"/>
            </a:xfrm>
            <a:prstGeom prst="flowChartPunchedCard">
              <a:avLst/>
            </a:prstGeom>
            <a:noFill/>
            <a:ln w="31750" cmpd="sng">
              <a:solidFill>
                <a:srgbClr val="00B05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sz="3735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夹逼法</a:t>
              </a:r>
              <a:endParaRPr lang="zh-CN" sz="3735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8"/>
            </p:custDataLst>
          </p:nvPr>
        </p:nvGrpSpPr>
        <p:grpSpPr>
          <a:xfrm>
            <a:off x="623822" y="1357039"/>
            <a:ext cx="10284037" cy="3543709"/>
            <a:chOff x="736" y="1603"/>
            <a:chExt cx="12148" cy="4186"/>
          </a:xfrm>
        </p:grpSpPr>
        <p:sp>
          <p:nvSpPr>
            <p:cNvPr id="49" name="TextBox 1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36" y="1603"/>
              <a:ext cx="12148" cy="41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4572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457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因为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1.414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1.999396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1.415</a:t>
              </a:r>
              <a:r>
                <a:rPr kumimoji="0" lang="en-US" altLang="zh-CN" sz="3735" i="0" u="none" strike="noStrike" kern="1200" cap="none" spc="0" normalizeH="0" baseline="30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= 2.002225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而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1.999396 &lt; 2 &lt; 2.002225</a:t>
              </a: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所以 </a:t>
              </a: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1.414 &lt;        &lt; 1.415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735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......</a:t>
              </a:r>
              <a:endParaRPr kumimoji="0" lang="en-US" altLang="zh-CN" sz="3735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934" y="3915"/>
              <a:ext cx="852" cy="792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>
            <p:custDataLst>
              <p:tags r:id="rId12"/>
            </p:custDataLst>
          </p:nvPr>
        </p:nvGrpSpPr>
        <p:grpSpPr>
          <a:xfrm>
            <a:off x="914193" y="5122548"/>
            <a:ext cx="9054829" cy="675557"/>
            <a:chOff x="1079" y="6051"/>
            <a:chExt cx="10696" cy="798"/>
          </a:xfrm>
        </p:grpSpPr>
        <p:sp>
          <p:nvSpPr>
            <p:cNvPr id="23558" name="文本框 1"/>
            <p:cNvSpPr txBox="1"/>
            <p:nvPr>
              <p:custDataLst>
                <p:tags r:id="rId13"/>
              </p:custDataLst>
            </p:nvPr>
          </p:nvSpPr>
          <p:spPr>
            <a:xfrm>
              <a:off x="1079" y="6062"/>
              <a:ext cx="10696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735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如此下去，可以得到   的更精确的近似值</a:t>
              </a:r>
              <a:r>
                <a:rPr lang="en-US" altLang="zh-CN" sz="2400">
                  <a:solidFill>
                    <a:srgbClr val="FF0000"/>
                  </a:solidFill>
                  <a:latin typeface="Arial" pitchFamily="34" charset="0"/>
                  <a:ea typeface="宋体" panose="02010600030101010101" pitchFamily="2" charset="-122"/>
                </a:rPr>
                <a:t>.</a:t>
              </a:r>
              <a:endParaRPr lang="en-US" altLang="zh-CN" sz="240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6219" y="6051"/>
              <a:ext cx="852" cy="792"/>
            </a:xfrm>
            <a:prstGeom prst="rect">
              <a:avLst/>
            </a:prstGeom>
          </p:spPr>
        </p:pic>
      </p:grpSp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7373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19698" y="343704"/>
            <a:ext cx="7425197" cy="6200221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212" name="TextBox 8"/>
          <p:cNvSpPr/>
          <p:nvPr>
            <p:custDataLst>
              <p:tags r:id="rId3"/>
            </p:custDataLst>
          </p:nvPr>
        </p:nvSpPr>
        <p:spPr>
          <a:xfrm>
            <a:off x="726256" y="1239367"/>
            <a:ext cx="8075356" cy="28536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    </a:t>
            </a:r>
            <a:r>
              <a:rPr lang="zh-CN" altLang="en-US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在估计有理数的算术平方根的过程中，为方便计算，可借助计算器求一个正有理数</a:t>
            </a:r>
            <a:r>
              <a:rPr lang="en-US" altLang="zh-CN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 </a:t>
            </a:r>
            <a:r>
              <a:rPr lang="en-US" altLang="zh-CN" sz="3735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a </a:t>
            </a:r>
            <a:r>
              <a:rPr lang="zh-CN" altLang="en-US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的算术平方根</a:t>
            </a:r>
            <a:r>
              <a:rPr lang="en-US" altLang="zh-CN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 (</a:t>
            </a:r>
            <a:r>
              <a:rPr lang="zh-CN" altLang="en-US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或其近似数</a:t>
            </a:r>
            <a:r>
              <a:rPr lang="en-US" altLang="zh-CN" sz="3735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黑体" panose="02010609060101010101" pitchFamily="49" charset="-122"/>
              </a:rPr>
              <a:t>).</a:t>
            </a:r>
            <a:endParaRPr lang="zh-CN" altLang="en-US" sz="3735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黑体" panose="02010609060101010101" pitchFamily="49" charset="-122"/>
            </a:endParaRPr>
          </a:p>
        </p:txBody>
      </p:sp>
      <p:grpSp>
        <p:nvGrpSpPr>
          <p:cNvPr id="5" name="Group 11"/>
          <p:cNvGrpSpPr/>
          <p:nvPr>
            <p:custDataLst>
              <p:tags r:id="rId4"/>
            </p:custDataLst>
          </p:nvPr>
        </p:nvGrpSpPr>
        <p:grpSpPr>
          <a:xfrm>
            <a:off x="3492821" y="4013305"/>
            <a:ext cx="1625399" cy="1320637"/>
            <a:chExt cx="1219200" cy="990600"/>
          </a:xfrm>
        </p:grpSpPr>
        <p:sp>
          <p:nvSpPr>
            <p:cNvPr id="29699" name="圆角矩形 10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219200" cy="9906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 cap="flat" cmpd="sng">
              <a:solidFill>
                <a:srgbClr val="89A4A7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 anchorCtr="0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zh-CN" altLang="zh-CN" sz="2400">
                <a:solidFill>
                  <a:srgbClr val="FFFFFF"/>
                </a:solidFill>
                <a:latin typeface="Arial" pitchFamily="34" charset="0"/>
                <a:ea typeface="宋体" panose="02010600030101010101" pitchFamily="2" charset="-122"/>
                <a:sym typeface="Arial" pitchFamily="34" charset="0"/>
              </a:endParaRPr>
            </a:p>
          </p:txBody>
        </p:sp>
        <p:pic>
          <p:nvPicPr>
            <p:cNvPr id="29700" name="Object 1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52400" y="97367"/>
              <a:ext cx="865094" cy="81703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217" name="圆角矩形 12"/>
          <p:cNvSpPr/>
          <p:nvPr>
            <p:custDataLst>
              <p:tags r:id="rId8"/>
            </p:custDataLst>
          </p:nvPr>
        </p:nvSpPr>
        <p:spPr>
          <a:xfrm>
            <a:off x="5249438" y="4029389"/>
            <a:ext cx="1625399" cy="1320637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cap="flat" cmpd="sng">
            <a:solidFill>
              <a:srgbClr val="89A4A7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altLang="zh-CN" sz="5865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endParaRPr lang="zh-CN" altLang="en-US" sz="5865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18" name="圆角矩形 13"/>
          <p:cNvSpPr/>
          <p:nvPr>
            <p:custDataLst>
              <p:tags r:id="rId9"/>
            </p:custDataLst>
          </p:nvPr>
        </p:nvSpPr>
        <p:spPr>
          <a:xfrm>
            <a:off x="6976425" y="4029389"/>
            <a:ext cx="1625399" cy="1320637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cap="flat" cmpd="sng">
            <a:solidFill>
              <a:srgbClr val="89A4A7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altLang="zh-CN" sz="5865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=</a:t>
            </a:r>
            <a:endParaRPr lang="zh-CN" altLang="en-US" sz="5865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893876" y="4365898"/>
            <a:ext cx="2557780" cy="66611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按键顺序：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132618" y="474921"/>
            <a:ext cx="2919793" cy="599535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>
            <p:custDataLst>
              <p:tags r:id="rId13"/>
            </p:custDataLst>
          </p:nvPr>
        </p:nvSpPr>
        <p:spPr>
          <a:xfrm>
            <a:off x="709325" y="5607628"/>
            <a:ext cx="8552817" cy="7816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735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不同的计算器的按键顺序</a:t>
            </a:r>
            <a:r>
              <a:rPr lang="zh-CN" altLang="en-US" sz="3735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可能有所</a:t>
            </a:r>
            <a:r>
              <a:rPr lang="zh-CN" altLang="en-US" sz="3735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不同！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26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31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" grpId="0"/>
      <p:bldP spid="8217" grpId="0"/>
      <p:bldP spid="8218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4339" name="矩形 14338"/>
          <p:cNvSpPr/>
          <p:nvPr>
            <p:custDataLst>
              <p:tags r:id="rId3"/>
            </p:custDataLst>
          </p:nvPr>
        </p:nvSpPr>
        <p:spPr>
          <a:xfrm>
            <a:off x="408893" y="1242230"/>
            <a:ext cx="93268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20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例题</a:t>
            </a:r>
            <a:r>
              <a:rPr lang="en-US" altLang="zh-CN" sz="320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用计算器，求值（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近似值保留四位小数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）：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340" name="矩形 14339"/>
          <p:cNvSpPr/>
          <p:nvPr>
            <p:custDataLst>
              <p:tags r:id="rId4"/>
            </p:custDataLst>
          </p:nvPr>
        </p:nvSpPr>
        <p:spPr>
          <a:xfrm>
            <a:off x="599966" y="2140947"/>
            <a:ext cx="10718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341" name="圆角矩形标注 14340"/>
          <p:cNvSpPr/>
          <p:nvPr>
            <p:custDataLst>
              <p:tags r:id="rId5"/>
            </p:custDataLst>
          </p:nvPr>
        </p:nvSpPr>
        <p:spPr>
          <a:xfrm>
            <a:off x="3521310" y="1949592"/>
            <a:ext cx="4579715" cy="763285"/>
          </a:xfrm>
          <a:prstGeom prst="wedgeRoundRectCallout">
            <a:avLst>
              <a:gd name="adj1" fmla="val -77528"/>
              <a:gd name="adj2" fmla="val 2802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39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4342" name="矩形 14341"/>
          <p:cNvSpPr/>
          <p:nvPr>
            <p:custDataLst>
              <p:tags r:id="rId6"/>
            </p:custDataLst>
          </p:nvPr>
        </p:nvSpPr>
        <p:spPr>
          <a:xfrm>
            <a:off x="3648914" y="2040691"/>
            <a:ext cx="297180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>
                <a:latin typeface="Arial" pitchFamily="34" charset="0"/>
                <a:ea typeface="宋体" panose="02010600030101010101" pitchFamily="2" charset="-122"/>
              </a:rPr>
              <a:t>5</a:t>
            </a:r>
            <a:r>
              <a:rPr lang="zh-CN" altLang="en-US" sz="3195" b="1">
                <a:latin typeface="Arial" pitchFamily="34" charset="0"/>
                <a:ea typeface="宋体" panose="02010600030101010101" pitchFamily="2" charset="-122"/>
              </a:rPr>
              <a:t>的</a:t>
            </a:r>
            <a:r>
              <a:rPr lang="zh-CN" altLang="en-US" sz="3195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正</a:t>
            </a:r>
            <a:r>
              <a:rPr lang="zh-CN" altLang="en-US" sz="3195" b="1">
                <a:latin typeface="Arial" pitchFamily="34" charset="0"/>
                <a:ea typeface="宋体" panose="02010600030101010101" pitchFamily="2" charset="-122"/>
              </a:rPr>
              <a:t>平方根， </a:t>
            </a:r>
            <a:endParaRPr lang="zh-CN" altLang="en-US" sz="3195" b="1">
              <a:latin typeface="Arial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4343" name="对象 14342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456690" y="2040890"/>
          <a:ext cx="658495" cy="72263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8" imgW="241300" imgH="228600" progId="Equation.DSMT4">
                  <p:embed/>
                </p:oleObj>
              </mc:Choice>
              <mc:Fallback>
                <p:oleObj r:id="rId8" imgW="2413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56690" y="2040890"/>
                        <a:ext cx="658495" cy="722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矩形 14343"/>
          <p:cNvSpPr/>
          <p:nvPr>
            <p:custDataLst>
              <p:tags r:id="rId10"/>
            </p:custDataLst>
          </p:nvPr>
        </p:nvSpPr>
        <p:spPr>
          <a:xfrm>
            <a:off x="6233177" y="2040729"/>
            <a:ext cx="181610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Arial" pitchFamily="34" charset="0"/>
                <a:ea typeface="宋体" panose="02010600030101010101" pitchFamily="2" charset="-122"/>
              </a:rPr>
              <a:t>是</a:t>
            </a:r>
            <a:r>
              <a:rPr lang="zh-CN" altLang="en-US" sz="3195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无理数</a:t>
            </a:r>
            <a:endParaRPr lang="zh-CN" altLang="en-US" sz="3195" b="1">
              <a:solidFill>
                <a:srgbClr val="FF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4345" name="椭圆 14344"/>
          <p:cNvSpPr/>
          <p:nvPr>
            <p:custDataLst>
              <p:tags r:id="rId11"/>
            </p:custDataLst>
          </p:nvPr>
        </p:nvSpPr>
        <p:spPr>
          <a:xfrm>
            <a:off x="9011348" y="4428585"/>
            <a:ext cx="313549" cy="851967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4346" name="矩形 14345"/>
          <p:cNvSpPr/>
          <p:nvPr>
            <p:custDataLst>
              <p:tags r:id="rId12"/>
            </p:custDataLst>
          </p:nvPr>
        </p:nvSpPr>
        <p:spPr>
          <a:xfrm>
            <a:off x="1515840" y="3746624"/>
            <a:ext cx="32308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按如下顺序按键 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4347" name="组合 14346"/>
          <p:cNvGrpSpPr/>
          <p:nvPr>
            <p:custDataLst>
              <p:tags r:id="rId13"/>
            </p:custDataLst>
          </p:nvPr>
        </p:nvGrpSpPr>
        <p:grpSpPr>
          <a:xfrm>
            <a:off x="1639649" y="4409426"/>
            <a:ext cx="1040412" cy="1040412"/>
            <a:chExt cx="657" cy="6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23" name="动作按钮: 自定义 14347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 anchor="t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">
                <a:latin typeface="Arial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3324" name="对象 14348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86" y="85"/>
            <a:ext cx="459" cy="51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6" r:id="rId16" imgW="229870" imgH="255270" progId="Equation.3">
                    <p:embed/>
                  </p:oleObj>
                </mc:Choice>
                <mc:Fallback>
                  <p:oleObj r:id="rId16" imgW="229870" imgH="25527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6" y="85"/>
                          <a:ext cx="459" cy="5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50" name="组合 14349"/>
          <p:cNvGrpSpPr/>
          <p:nvPr>
            <p:custDataLst>
              <p:tags r:id="rId18"/>
            </p:custDataLst>
          </p:nvPr>
        </p:nvGrpSpPr>
        <p:grpSpPr>
          <a:xfrm>
            <a:off x="2728118" y="4413030"/>
            <a:ext cx="1040413" cy="1040414"/>
            <a:chExt cx="657" cy="6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26" name="动作按钮: 自定义 14350"/>
            <p:cNvSpPr/>
            <p:nvPr>
              <p:custDataLst>
                <p:tags r:id="rId19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 anchor="t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27" name="文本框 14351"/>
            <p:cNvSpPr txBox="1"/>
            <p:nvPr>
              <p:custDataLst>
                <p:tags r:id="rId20"/>
              </p:custDataLst>
            </p:nvPr>
          </p:nvSpPr>
          <p:spPr>
            <a:xfrm>
              <a:off x="85" y="141"/>
              <a:ext cx="510" cy="407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3595" b="1">
                  <a:latin typeface="Arial" pitchFamily="34" charset="0"/>
                  <a:ea typeface="宋体" panose="02010600030101010101" pitchFamily="2" charset="-122"/>
                </a:rPr>
                <a:t> </a:t>
              </a:r>
              <a:r>
                <a:rPr lang="en-US" altLang="zh-CN" sz="3595" b="1">
                  <a:latin typeface="Arial" pitchFamily="34" charset="0"/>
                  <a:ea typeface="宋体" panose="02010600030101010101" pitchFamily="2" charset="-122"/>
                </a:rPr>
                <a:t>5</a:t>
              </a:r>
              <a:endParaRPr lang="en-US" altLang="zh-CN" sz="3595" b="1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353" name="组合 14352"/>
          <p:cNvGrpSpPr/>
          <p:nvPr>
            <p:custDataLst>
              <p:tags r:id="rId21"/>
            </p:custDataLst>
          </p:nvPr>
        </p:nvGrpSpPr>
        <p:grpSpPr>
          <a:xfrm>
            <a:off x="3816382" y="4413030"/>
            <a:ext cx="1040413" cy="1040413"/>
            <a:chExt cx="657" cy="6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29" name="动作按钮: 自定义 14353"/>
            <p:cNvSpPr/>
            <p:nvPr>
              <p:custDataLst>
                <p:tags r:id="rId22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 anchor="t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0" name="文本框 14354"/>
            <p:cNvSpPr txBox="1"/>
            <p:nvPr>
              <p:custDataLst>
                <p:tags r:id="rId23"/>
              </p:custDataLst>
            </p:nvPr>
          </p:nvSpPr>
          <p:spPr>
            <a:xfrm>
              <a:off x="170" y="113"/>
              <a:ext cx="340" cy="407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595" b="1">
                  <a:latin typeface="Arial" pitchFamily="34" charset="0"/>
                  <a:ea typeface="宋体" panose="02010600030101010101" pitchFamily="2" charset="-122"/>
                </a:rPr>
                <a:t>=</a:t>
              </a:r>
              <a:endParaRPr lang="en-US" altLang="zh-CN" sz="3595" b="1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356" name="组合 14355"/>
          <p:cNvGrpSpPr/>
          <p:nvPr>
            <p:custDataLst>
              <p:tags r:id="rId24"/>
            </p:custDataLst>
          </p:nvPr>
        </p:nvGrpSpPr>
        <p:grpSpPr>
          <a:xfrm>
            <a:off x="4904201" y="4407950"/>
            <a:ext cx="2064989" cy="1040414"/>
            <a:chExt cx="1304" cy="6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32" name="动作按钮: 自定义 14356"/>
            <p:cNvSpPr/>
            <p:nvPr>
              <p:custDataLst>
                <p:tags r:id="rId25"/>
              </p:custDataLst>
            </p:nvPr>
          </p:nvSpPr>
          <p:spPr>
            <a:xfrm>
              <a:off x="0" y="0"/>
              <a:ext cx="1304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 anchor="t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">
                <a:latin typeface="Arial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3333" name="组合 14357"/>
            <p:cNvGrpSpPr/>
            <p:nvPr>
              <p:custDataLst>
                <p:tags r:id="rId26"/>
              </p:custDataLst>
            </p:nvPr>
          </p:nvGrpSpPr>
          <p:grpSpPr>
            <a:xfrm>
              <a:off x="29" y="85"/>
              <a:ext cx="1264" cy="369"/>
              <a:chExt cx="1264" cy="369"/>
            </a:xfrm>
            <a:grpFill/>
          </p:grpSpPr>
          <p:sp>
            <p:nvSpPr>
              <p:cNvPr id="13334" name="文本框 14358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0" y="0"/>
                <a:ext cx="1264" cy="369"/>
              </a:xfrm>
              <a:prstGeom prst="rect">
                <a:avLst/>
              </a:prstGeom>
              <a:grpFill/>
              <a:ln w="9525">
                <a:noFill/>
              </a:ln>
            </p:spPr>
            <p:txBody>
              <a:bodyPr wrap="square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3195" b="1">
                    <a:latin typeface="Arial" pitchFamily="34" charset="0"/>
                    <a:ea typeface="宋体" panose="02010600030101010101" pitchFamily="2" charset="-122"/>
                  </a:rPr>
                  <a:t>S          D</a:t>
                </a:r>
                <a:endParaRPr lang="en-US" altLang="zh-CN" sz="3195" b="1">
                  <a:latin typeface="Arial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35" name="右箭头 14359"/>
              <p:cNvSpPr/>
              <p:nvPr>
                <p:custDataLst>
                  <p:tags r:id="rId28"/>
                </p:custDataLst>
              </p:nvPr>
            </p:nvSpPr>
            <p:spPr>
              <a:xfrm>
                <a:off x="397" y="114"/>
                <a:ext cx="510" cy="141"/>
              </a:xfrm>
              <a:prstGeom prst="rightArrow">
                <a:avLst>
                  <a:gd name="adj1" fmla="val 50000"/>
                  <a:gd name="adj2" fmla="val 90408"/>
                </a:avLst>
              </a:prstGeom>
              <a:grpFill/>
              <a:ln w="952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anchor="t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35">
                  <a:latin typeface="Arial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36" name="左箭头 14360"/>
              <p:cNvSpPr/>
              <p:nvPr>
                <p:custDataLst>
                  <p:tags r:id="rId29"/>
                </p:custDataLst>
              </p:nvPr>
            </p:nvSpPr>
            <p:spPr>
              <a:xfrm>
                <a:off x="283" y="114"/>
                <a:ext cx="453" cy="141"/>
              </a:xfrm>
              <a:prstGeom prst="leftArrow">
                <a:avLst>
                  <a:gd name="adj1" fmla="val 50000"/>
                  <a:gd name="adj2" fmla="val 80304"/>
                </a:avLst>
              </a:prstGeom>
              <a:grpFill/>
              <a:ln w="952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anchor="t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35">
                  <a:latin typeface="Arial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aphicFrame>
        <p:nvGraphicFramePr>
          <p:cNvPr id="14362" name="对象 14361"/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7249113" y="4542869"/>
          <a:ext cx="3342939" cy="65085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r:id="rId31" imgW="850900" imgH="177800" progId="Equation.DSMT4">
                  <p:embed/>
                </p:oleObj>
              </mc:Choice>
              <mc:Fallback>
                <p:oleObj r:id="rId31" imgW="850900" imgH="177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249113" y="4542869"/>
                        <a:ext cx="3342939" cy="65085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3" name="椭圆 14362"/>
          <p:cNvSpPr/>
          <p:nvPr>
            <p:custDataLst>
              <p:tags r:id="rId33"/>
            </p:custDataLst>
          </p:nvPr>
        </p:nvSpPr>
        <p:spPr>
          <a:xfrm>
            <a:off x="5541661" y="2947036"/>
            <a:ext cx="540000" cy="853551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4364" name="矩形 14363"/>
          <p:cNvSpPr/>
          <p:nvPr>
            <p:custDataLst>
              <p:tags r:id="rId34"/>
            </p:custDataLst>
          </p:nvPr>
        </p:nvSpPr>
        <p:spPr>
          <a:xfrm>
            <a:off x="1967756" y="2948013"/>
            <a:ext cx="9956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4365" name="对象 14364"/>
          <p:cNvGraphicFramePr>
            <a:graphicFrameLocks noChangeAspect="1"/>
          </p:cNvGraphicFramePr>
          <p:nvPr>
            <p:custDataLst>
              <p:tags r:id="rId35"/>
            </p:custDataLst>
          </p:nvPr>
        </p:nvGraphicFramePr>
        <p:xfrm>
          <a:off x="2819636" y="2907776"/>
          <a:ext cx="3141823" cy="83929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r:id="rId36" imgW="800100" imgH="228600" progId="Equation.DSMT4">
                  <p:embed/>
                </p:oleObj>
              </mc:Choice>
              <mc:Fallback>
                <p:oleObj r:id="rId36" imgW="8001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819636" y="2907776"/>
                        <a:ext cx="3141823" cy="83929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38"/>
            </p:custDataLst>
          </p:nvPr>
        </p:nvSpPr>
        <p:spPr>
          <a:xfrm>
            <a:off x="2010410" y="473075"/>
            <a:ext cx="8838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595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使用计算器求一个正数的平方根（近似值）</a:t>
            </a:r>
            <a:endParaRPr lang="zh-CN" altLang="en-US" sz="3595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2" grpId="0"/>
      <p:bldP spid="14344" grpId="0"/>
      <p:bldP spid="14346" grpId="0"/>
      <p:bldP spid="143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362" name="椭圆 15361"/>
          <p:cNvSpPr/>
          <p:nvPr>
            <p:custDataLst>
              <p:tags r:id="rId3"/>
            </p:custDataLst>
          </p:nvPr>
        </p:nvSpPr>
        <p:spPr>
          <a:xfrm>
            <a:off x="6905308" y="5831523"/>
            <a:ext cx="539750" cy="854075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363" name="椭圆 15362"/>
          <p:cNvSpPr/>
          <p:nvPr>
            <p:custDataLst>
              <p:tags r:id="rId4"/>
            </p:custDataLst>
          </p:nvPr>
        </p:nvSpPr>
        <p:spPr>
          <a:xfrm>
            <a:off x="6500813" y="2889250"/>
            <a:ext cx="541337" cy="854075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5366" name="组合 15365"/>
          <p:cNvGrpSpPr/>
          <p:nvPr>
            <p:custDataLst>
              <p:tags r:id="rId5"/>
            </p:custDataLst>
          </p:nvPr>
        </p:nvGrpSpPr>
        <p:grpSpPr>
          <a:xfrm>
            <a:off x="3270568" y="1627188"/>
            <a:ext cx="765175" cy="719137"/>
            <a:chExt cx="657" cy="65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367" name="动作按钮: 自定义 15366"/>
            <p:cNvSpPr/>
            <p:nvPr>
              <p:custDataLst>
                <p:tags r:id="rId6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aphicFrame>
          <p:nvGraphicFramePr>
            <p:cNvPr id="15368" name="对象 15367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86" y="85"/>
            <a:ext cx="459" cy="51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9" r:id="rId8" imgW="229870" imgH="255270" progId="Equation.3">
                    <p:embed/>
                  </p:oleObj>
                </mc:Choice>
                <mc:Fallback>
                  <p:oleObj r:id="rId8" imgW="229870" imgH="25527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86" y="85"/>
                          <a:ext cx="459" cy="5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369" name="组合 15368"/>
          <p:cNvGrpSpPr/>
          <p:nvPr>
            <p:custDataLst>
              <p:tags r:id="rId10"/>
            </p:custDataLst>
          </p:nvPr>
        </p:nvGrpSpPr>
        <p:grpSpPr>
          <a:xfrm>
            <a:off x="2227898" y="1617028"/>
            <a:ext cx="900112" cy="719137"/>
            <a:chExt cx="657" cy="65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370" name="动作按钮: 自定义 15369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1" name="文本框 15370"/>
            <p:cNvSpPr txBox="1"/>
            <p:nvPr>
              <p:custDataLst>
                <p:tags r:id="rId12"/>
              </p:custDataLst>
            </p:nvPr>
          </p:nvSpPr>
          <p:spPr>
            <a:xfrm>
              <a:off x="85" y="139"/>
              <a:ext cx="512" cy="421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Arial" pitchFamily="34" charset="0"/>
                </a:rPr>
                <a:t>125</a:t>
              </a:r>
              <a:endParaRPr lang="en-US" altLang="zh-CN" sz="2400" b="1">
                <a:latin typeface="Arial" pitchFamily="34" charset="0"/>
              </a:endParaRPr>
            </a:p>
          </p:txBody>
        </p:sp>
      </p:grpSp>
      <p:grpSp>
        <p:nvGrpSpPr>
          <p:cNvPr id="15372" name="组合 15371"/>
          <p:cNvGrpSpPr/>
          <p:nvPr>
            <p:custDataLst>
              <p:tags r:id="rId13"/>
            </p:custDataLst>
          </p:nvPr>
        </p:nvGrpSpPr>
        <p:grpSpPr>
          <a:xfrm>
            <a:off x="4147820" y="1627188"/>
            <a:ext cx="720725" cy="761297"/>
            <a:chExt cx="657" cy="75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373" name="动作按钮: 自定义 15372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657" cy="657"/>
            </a:xfrm>
            <a:prstGeom prst="actionButtonBlank">
              <a:avLst/>
            </a:prstGeom>
            <a:grpFill/>
            <a:ln w="9525"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74" name="文本框 15373"/>
            <p:cNvSpPr txBox="1"/>
            <p:nvPr>
              <p:custDataLst>
                <p:tags r:id="rId15"/>
              </p:custDataLst>
            </p:nvPr>
          </p:nvSpPr>
          <p:spPr>
            <a:xfrm>
              <a:off x="169" y="114"/>
              <a:ext cx="340" cy="63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Arial" pitchFamily="34" charset="0"/>
                </a:rPr>
                <a:t>=</a:t>
              </a:r>
              <a:endParaRPr lang="en-US" altLang="zh-CN" sz="3600" b="1">
                <a:latin typeface="Arial" pitchFamily="34" charset="0"/>
              </a:endParaRPr>
            </a:p>
          </p:txBody>
        </p:sp>
      </p:grpSp>
      <p:grpSp>
        <p:nvGrpSpPr>
          <p:cNvPr id="15375" name="组合 15374"/>
          <p:cNvGrpSpPr/>
          <p:nvPr>
            <p:custDataLst>
              <p:tags r:id="rId16"/>
            </p:custDataLst>
          </p:nvPr>
        </p:nvGrpSpPr>
        <p:grpSpPr>
          <a:xfrm>
            <a:off x="5003165" y="1693863"/>
            <a:ext cx="1663700" cy="659195"/>
            <a:chExt cx="1446" cy="741"/>
          </a:xfrm>
        </p:grpSpPr>
        <p:sp>
          <p:nvSpPr>
            <p:cNvPr id="15376" name="动作按钮: 自定义 15375"/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1304" cy="657"/>
            </a:xfrm>
            <a:prstGeom prst="actionButtonBlank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5377" name="组合 15376"/>
            <p:cNvGrpSpPr/>
            <p:nvPr>
              <p:custDataLst>
                <p:tags r:id="rId18"/>
              </p:custDataLst>
            </p:nvPr>
          </p:nvGrpSpPr>
          <p:grpSpPr>
            <a:xfrm>
              <a:off x="29" y="85"/>
              <a:ext cx="1417" cy="656"/>
              <a:chExt cx="1417" cy="656"/>
            </a:xfrm>
          </p:grpSpPr>
          <p:sp>
            <p:nvSpPr>
              <p:cNvPr id="15378" name="文本框 15377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0" y="0"/>
                <a:ext cx="1417" cy="65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latin typeface="Arial" pitchFamily="34" charset="0"/>
                  </a:rPr>
                  <a:t>S</a:t>
                </a:r>
                <a:r>
                  <a:rPr lang="en-US" altLang="zh-CN" sz="3200" b="1">
                    <a:latin typeface="Arial" pitchFamily="34" charset="0"/>
                  </a:rPr>
                  <a:t>       </a:t>
                </a:r>
                <a:r>
                  <a:rPr lang="en-US" altLang="zh-CN" sz="2400" b="1">
                    <a:latin typeface="Arial" pitchFamily="34" charset="0"/>
                  </a:rPr>
                  <a:t>D</a:t>
                </a:r>
                <a:endParaRPr lang="en-US" altLang="zh-CN" sz="2400" b="1">
                  <a:latin typeface="Arial" pitchFamily="34" charset="0"/>
                </a:endParaRPr>
              </a:p>
            </p:txBody>
          </p:sp>
          <p:sp>
            <p:nvSpPr>
              <p:cNvPr id="15379" name="右箭头 15378"/>
              <p:cNvSpPr/>
              <p:nvPr>
                <p:custDataLst>
                  <p:tags r:id="rId20"/>
                </p:custDataLst>
              </p:nvPr>
            </p:nvSpPr>
            <p:spPr>
              <a:xfrm>
                <a:off x="397" y="114"/>
                <a:ext cx="510" cy="141"/>
              </a:xfrm>
              <a:prstGeom prst="rightArrow">
                <a:avLst>
                  <a:gd name="adj1" fmla="val 50000"/>
                  <a:gd name="adj2" fmla="val 90425"/>
                </a:avLst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80" name="左箭头 15379"/>
              <p:cNvSpPr/>
              <p:nvPr>
                <p:custDataLst>
                  <p:tags r:id="rId21"/>
                </p:custDataLst>
              </p:nvPr>
            </p:nvSpPr>
            <p:spPr>
              <a:xfrm>
                <a:off x="283" y="114"/>
                <a:ext cx="453" cy="141"/>
              </a:xfrm>
              <a:prstGeom prst="leftArrow">
                <a:avLst>
                  <a:gd name="adj1" fmla="val 50000"/>
                  <a:gd name="adj2" fmla="val 80319"/>
                </a:avLst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5381" name="矩形 15380"/>
          <p:cNvSpPr/>
          <p:nvPr>
            <p:custDataLst>
              <p:tags r:id="rId22"/>
            </p:custDataLst>
          </p:nvPr>
        </p:nvSpPr>
        <p:spPr>
          <a:xfrm>
            <a:off x="650558" y="1017905"/>
            <a:ext cx="10718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aphicFrame>
        <p:nvGraphicFramePr>
          <p:cNvPr id="15382" name="对象 15381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1551305" y="946785"/>
          <a:ext cx="1079500" cy="663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r:id="rId24" imgW="370205" imgH="229870" progId="Equation.3">
                  <p:embed/>
                </p:oleObj>
              </mc:Choice>
              <mc:Fallback>
                <p:oleObj r:id="rId24" imgW="370205" imgH="22987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51305" y="946785"/>
                        <a:ext cx="1079500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3" name="文本框 15382"/>
          <p:cNvSpPr txBox="1"/>
          <p:nvPr>
            <p:custDataLst>
              <p:tags r:id="rId26"/>
            </p:custDataLst>
          </p:nvPr>
        </p:nvSpPr>
        <p:spPr>
          <a:xfrm>
            <a:off x="2540000" y="293370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解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n-US" altLang="zh-CN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5384" name="矩形 15383"/>
          <p:cNvSpPr/>
          <p:nvPr>
            <p:custDataLst>
              <p:tags r:id="rId27"/>
            </p:custDataLst>
          </p:nvPr>
        </p:nvSpPr>
        <p:spPr>
          <a:xfrm>
            <a:off x="749935" y="3688398"/>
            <a:ext cx="10718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（3）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aphicFrame>
        <p:nvGraphicFramePr>
          <p:cNvPr id="15385" name="对象 15384"/>
          <p:cNvGraphicFramePr>
            <a:graphicFrameLocks noChangeAspect="1"/>
          </p:cNvGraphicFramePr>
          <p:nvPr>
            <p:custDataLst>
              <p:tags r:id="rId28"/>
            </p:custDataLst>
          </p:nvPr>
        </p:nvGraphicFramePr>
        <p:xfrm>
          <a:off x="1620838" y="3584893"/>
          <a:ext cx="1216025" cy="663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r:id="rId29" imgW="421005" imgH="229870" progId="Equation.3">
                  <p:embed/>
                </p:oleObj>
              </mc:Choice>
              <mc:Fallback>
                <p:oleObj r:id="rId29" imgW="421005" imgH="22987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620838" y="3584893"/>
                        <a:ext cx="1216025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6" name="矩形 15385"/>
          <p:cNvSpPr/>
          <p:nvPr>
            <p:custDataLst>
              <p:tags r:id="rId31"/>
            </p:custDataLst>
          </p:nvPr>
        </p:nvSpPr>
        <p:spPr>
          <a:xfrm>
            <a:off x="875348" y="5253991"/>
            <a:ext cx="10718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（4）</a:t>
            </a:r>
            <a:endParaRPr lang="zh-CN" altLang="en-US" sz="2400" b="1">
              <a:latin typeface="Arial" pitchFamily="34" charset="0"/>
            </a:endParaRPr>
          </a:p>
        </p:txBody>
      </p:sp>
      <p:graphicFrame>
        <p:nvGraphicFramePr>
          <p:cNvPr id="15387" name="对象 15386"/>
          <p:cNvGraphicFramePr>
            <a:graphicFrameLocks noChangeAspect="1"/>
          </p:cNvGraphicFramePr>
          <p:nvPr>
            <p:custDataLst>
              <p:tags r:id="rId32"/>
            </p:custDataLst>
          </p:nvPr>
        </p:nvGraphicFramePr>
        <p:xfrm>
          <a:off x="1722755" y="5253990"/>
          <a:ext cx="1622425" cy="635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r:id="rId33" imgW="585470" imgH="229235" progId="Equation.3">
                  <p:embed/>
                </p:oleObj>
              </mc:Choice>
              <mc:Fallback>
                <p:oleObj r:id="rId33" imgW="585470" imgH="22923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722755" y="5253990"/>
                        <a:ext cx="1622425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8" name="对象 15387"/>
          <p:cNvGraphicFramePr>
            <a:graphicFrameLocks noChangeAspect="1"/>
          </p:cNvGraphicFramePr>
          <p:nvPr>
            <p:custDataLst>
              <p:tags r:id="rId35"/>
            </p:custDataLst>
          </p:nvPr>
        </p:nvGraphicFramePr>
        <p:xfrm>
          <a:off x="3171825" y="2837815"/>
          <a:ext cx="3689350" cy="7762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r:id="rId36" imgW="1016635" imgH="228600" progId="Equation.DSMT4">
                  <p:embed/>
                </p:oleObj>
              </mc:Choice>
              <mc:Fallback>
                <p:oleObj r:id="rId36" imgW="1016635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171825" y="2837815"/>
                        <a:ext cx="3689350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9" name="文本框 15388"/>
          <p:cNvSpPr txBox="1"/>
          <p:nvPr>
            <p:custDataLst>
              <p:tags r:id="rId38"/>
            </p:custDataLst>
          </p:nvPr>
        </p:nvSpPr>
        <p:spPr>
          <a:xfrm>
            <a:off x="2539683" y="4401185"/>
            <a:ext cx="9001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解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n-US" altLang="zh-CN" sz="2800" b="1">
              <a:solidFill>
                <a:srgbClr val="FF0000"/>
              </a:solidFill>
              <a:latin typeface="Arial" pitchFamily="34" charset="0"/>
            </a:endParaRPr>
          </a:p>
        </p:txBody>
      </p:sp>
      <p:graphicFrame>
        <p:nvGraphicFramePr>
          <p:cNvPr id="15390" name="对象 15389"/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3127693" y="4353878"/>
          <a:ext cx="3641725" cy="7762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r:id="rId40" imgW="1003300" imgH="228600" progId="Equation.DSMT4">
                  <p:embed/>
                </p:oleObj>
              </mc:Choice>
              <mc:Fallback>
                <p:oleObj r:id="rId40" imgW="10033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3127693" y="4353878"/>
                        <a:ext cx="3641725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1" name="对象 15390"/>
          <p:cNvGraphicFramePr>
            <a:graphicFrameLocks noChangeAspect="1"/>
          </p:cNvGraphicFramePr>
          <p:nvPr>
            <p:custDataLst>
              <p:tags r:id="rId42"/>
            </p:custDataLst>
          </p:nvPr>
        </p:nvGraphicFramePr>
        <p:xfrm>
          <a:off x="3171825" y="5886768"/>
          <a:ext cx="4197350" cy="7762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r:id="rId43" imgW="1156335" imgH="228600" progId="Equation.DSMT4">
                  <p:embed/>
                </p:oleObj>
              </mc:Choice>
              <mc:Fallback>
                <p:oleObj r:id="rId43" imgW="1156335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3171825" y="5886768"/>
                        <a:ext cx="4197350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2" name="文本框 15391"/>
          <p:cNvSpPr txBox="1"/>
          <p:nvPr>
            <p:custDataLst>
              <p:tags r:id="rId45"/>
            </p:custDataLst>
          </p:nvPr>
        </p:nvSpPr>
        <p:spPr>
          <a:xfrm>
            <a:off x="2470468" y="6012815"/>
            <a:ext cx="9001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解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:</a:t>
            </a:r>
            <a:endParaRPr lang="en-US" altLang="zh-CN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5394" name="圆角矩形标注 15393"/>
          <p:cNvSpPr/>
          <p:nvPr>
            <p:custDataLst>
              <p:tags r:id="rId46"/>
            </p:custDataLst>
          </p:nvPr>
        </p:nvSpPr>
        <p:spPr>
          <a:xfrm>
            <a:off x="3370263" y="126365"/>
            <a:ext cx="4995862" cy="765175"/>
          </a:xfrm>
          <a:prstGeom prst="wedgeRoundRectCallout">
            <a:avLst>
              <a:gd name="adj1" fmla="val -55292"/>
              <a:gd name="adj2" fmla="val 10767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latin typeface="Arial" pitchFamily="34" charset="0"/>
            </a:endParaRPr>
          </a:p>
        </p:txBody>
      </p:sp>
      <p:sp>
        <p:nvSpPr>
          <p:cNvPr id="15395" name="矩形 15394"/>
          <p:cNvSpPr/>
          <p:nvPr>
            <p:custDataLst>
              <p:tags r:id="rId47"/>
            </p:custDataLst>
          </p:nvPr>
        </p:nvSpPr>
        <p:spPr>
          <a:xfrm>
            <a:off x="3486150" y="217011"/>
            <a:ext cx="341249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latin typeface="Arial" pitchFamily="34" charset="0"/>
              </a:rPr>
              <a:t>125</a:t>
            </a:r>
            <a:r>
              <a:rPr lang="zh-CN" altLang="en-US" sz="3200" b="1">
                <a:latin typeface="Arial" pitchFamily="34" charset="0"/>
              </a:rPr>
              <a:t>的</a:t>
            </a:r>
            <a:r>
              <a:rPr lang="zh-CN" altLang="en-US" sz="3200" b="1">
                <a:solidFill>
                  <a:srgbClr val="FF0000"/>
                </a:solidFill>
                <a:latin typeface="Arial" pitchFamily="34" charset="0"/>
              </a:rPr>
              <a:t>正</a:t>
            </a:r>
            <a:r>
              <a:rPr lang="zh-CN" altLang="en-US" sz="3200" b="1">
                <a:latin typeface="Arial" pitchFamily="34" charset="0"/>
              </a:rPr>
              <a:t>平方根， </a:t>
            </a:r>
            <a:endParaRPr lang="zh-CN" altLang="en-US" sz="3200" b="1">
              <a:latin typeface="Arial" pitchFamily="34" charset="0"/>
            </a:endParaRPr>
          </a:p>
        </p:txBody>
      </p:sp>
      <p:sp>
        <p:nvSpPr>
          <p:cNvPr id="15396" name="矩形 15395"/>
          <p:cNvSpPr/>
          <p:nvPr>
            <p:custDataLst>
              <p:tags r:id="rId48"/>
            </p:custDataLst>
          </p:nvPr>
        </p:nvSpPr>
        <p:spPr>
          <a:xfrm>
            <a:off x="6450648" y="217011"/>
            <a:ext cx="18084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Arial" pitchFamily="34" charset="0"/>
              </a:rPr>
              <a:t>是</a:t>
            </a:r>
            <a:r>
              <a:rPr lang="zh-CN" altLang="en-US" sz="3200" b="1">
                <a:solidFill>
                  <a:srgbClr val="FF0000"/>
                </a:solidFill>
                <a:latin typeface="Arial" pitchFamily="34" charset="0"/>
              </a:rPr>
              <a:t>无理数</a:t>
            </a:r>
            <a:endParaRPr lang="zh-CN" altLang="en-US" sz="3200" b="1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  <p:bldP spid="15383" grpId="0"/>
      <p:bldP spid="15384" grpId="0"/>
      <p:bldP spid="15386" grpId="0"/>
      <p:bldP spid="15389" grpId="0"/>
      <p:bldP spid="15392" grpId="0"/>
      <p:bldP spid="15394" grpId="0"/>
      <p:bldP spid="15395" grpId="0"/>
      <p:bldP spid="153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https://d.book118.com/567032155153006044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163"/>
</p:tagLst>
</file>

<file path=ppt/tags/tag2.xml><?xml version="1.0" encoding="utf-8"?>
<p:tagLst xmlns:p="http://schemas.openxmlformats.org/presentationml/2006/main">
  <p:tag name="AS_UNIQUEID" val="1164"/>
</p:tagLst>
</file>

<file path=ppt/tags/tag3.xml><?xml version="1.0" encoding="utf-8"?>
<p:tagLst xmlns:p="http://schemas.openxmlformats.org/presentationml/2006/main">
  <p:tag name="AS_UNIQUEID" val="1165"/>
</p:tagLst>
</file>

<file path=ppt/tags/tag4.xml><?xml version="1.0" encoding="utf-8"?>
<p:tagLst xmlns:p="http://schemas.openxmlformats.org/presentationml/2006/main">
  <p:tag name="AS_UNIQUEID" val="1166"/>
</p:tagLst>
</file>

<file path=ppt/tags/tag5.xml><?xml version="1.0" encoding="utf-8"?>
<p:tagLst xmlns:p="http://schemas.openxmlformats.org/presentationml/2006/main">
  <p:tag name="AS_UNIQUEID" val="1167"/>
</p:tagLst>
</file>

<file path=ppt/tags/tag6.xml><?xml version="1.0" encoding="utf-8"?>
<p:tagLst xmlns:p="http://schemas.openxmlformats.org/presentationml/2006/main">
  <p:tag name="AS_UNIQUEID" val="1168"/>
</p:tagLst>
</file>

<file path=ppt/tags/tag7.xml><?xml version="1.0" encoding="utf-8"?>
<p:tagLst xmlns:p="http://schemas.openxmlformats.org/presentationml/2006/main">
  <p:tag name="AS_UNIQUEID" val="1169"/>
</p:tagLst>
</file>

<file path=ppt/tags/tag8.xml><?xml version="1.0" encoding="utf-8"?>
<p:tagLst xmlns:p="http://schemas.openxmlformats.org/presentationml/2006/main">
  <p:tag name="AS_UNIQUEID" val="1170"/>
</p:tagLst>
</file>

<file path=ppt/tags/tag9.xml><?xml version="1.0" encoding="utf-8"?>
<p:tagLst xmlns:p="http://schemas.openxmlformats.org/presentationml/2006/main">
  <p:tag name="AS_UNIQUEID" val="1171"/>
</p:tagLst>
</file>

<file path=ppt/tags/tag10.xml><?xml version="1.0" encoding="utf-8"?>
<p:tagLst xmlns:p="http://schemas.openxmlformats.org/presentationml/2006/main">
  <p:tag name="AS_UNIQUEID" val="1172"/>
</p:tagLst>
</file>

<file path=ppt/tags/tag11.xml><?xml version="1.0" encoding="utf-8"?>
<p:tagLst xmlns:p="http://schemas.openxmlformats.org/presentationml/2006/main">
  <p:tag name="AS_UNIQUEID" val="1173"/>
</p:tagLst>
</file>

<file path=ppt/tags/tag12.xml><?xml version="1.0" encoding="utf-8"?>
<p:tagLst xmlns:p="http://schemas.openxmlformats.org/presentationml/2006/main">
  <p:tag name="AS_UNIQUEID" val="1174"/>
</p:tagLst>
</file>

<file path=ppt/tags/tag13.xml><?xml version="1.0" encoding="utf-8"?>
<p:tagLst xmlns:p="http://schemas.openxmlformats.org/presentationml/2006/main">
  <p:tag name="AS_UNIQUEID" val="1175"/>
</p:tagLst>
</file>

<file path=ppt/tags/tag14.xml><?xml version="1.0" encoding="utf-8"?>
<p:tagLst xmlns:p="http://schemas.openxmlformats.org/presentationml/2006/main">
  <p:tag name="AS_UNIQUEID" val="1176"/>
</p:tagLst>
</file>

<file path=ppt/tags/tag15.xml><?xml version="1.0" encoding="utf-8"?>
<p:tagLst xmlns:p="http://schemas.openxmlformats.org/presentationml/2006/main">
  <p:tag name="AS_UNIQUEID" val="1177"/>
</p:tagLst>
</file>

<file path=ppt/tags/tag16.xml><?xml version="1.0" encoding="utf-8"?>
<p:tagLst xmlns:p="http://schemas.openxmlformats.org/presentationml/2006/main">
  <p:tag name="AS_UNIQUEID" val="1178"/>
</p:tagLst>
</file>

<file path=ppt/tags/tag17.xml><?xml version="1.0" encoding="utf-8"?>
<p:tagLst xmlns:p="http://schemas.openxmlformats.org/presentationml/2006/main">
  <p:tag name="AS_UNIQUEID" val="1179"/>
</p:tagLst>
</file>

<file path=ppt/tags/tag18.xml><?xml version="1.0" encoding="utf-8"?>
<p:tagLst xmlns:p="http://schemas.openxmlformats.org/presentationml/2006/main">
  <p:tag name="AS_UNIQUEID" val="1180"/>
</p:tagLst>
</file>

<file path=ppt/tags/tag19.xml><?xml version="1.0" encoding="utf-8"?>
<p:tagLst xmlns:p="http://schemas.openxmlformats.org/presentationml/2006/main">
  <p:tag name="AS_UNIQUEID" val="1181"/>
</p:tagLst>
</file>

<file path=ppt/tags/tag20.xml><?xml version="1.0" encoding="utf-8"?>
<p:tagLst xmlns:p="http://schemas.openxmlformats.org/presentationml/2006/main">
  <p:tag name="AS_UNIQUEID" val="1182"/>
</p:tagLst>
</file>

<file path=ppt/tags/tag21.xml><?xml version="1.0" encoding="utf-8"?>
<p:tagLst xmlns:p="http://schemas.openxmlformats.org/presentationml/2006/main">
  <p:tag name="AS_UNIQUEID" val="1183"/>
</p:tagLst>
</file>

<file path=ppt/tags/tag22.xml><?xml version="1.0" encoding="utf-8"?>
<p:tagLst xmlns:p="http://schemas.openxmlformats.org/presentationml/2006/main">
  <p:tag name="AS_UNIQUEID" val="1184"/>
</p:tagLst>
</file>

<file path=ppt/tags/tag23.xml><?xml version="1.0" encoding="utf-8"?>
<p:tagLst xmlns:p="http://schemas.openxmlformats.org/presentationml/2006/main">
  <p:tag name="AS_UNIQUEID" val="1185"/>
</p:tagLst>
</file>

<file path=ppt/tags/tag24.xml><?xml version="1.0" encoding="utf-8"?>
<p:tagLst xmlns:p="http://schemas.openxmlformats.org/presentationml/2006/main">
  <p:tag name="AS_UNIQUEID" val="1186"/>
</p:tagLst>
</file>

<file path=ppt/tags/tag25.xml><?xml version="1.0" encoding="utf-8"?>
<p:tagLst xmlns:p="http://schemas.openxmlformats.org/presentationml/2006/main">
  <p:tag name="AS_UNIQUEID" val="1187"/>
</p:tagLst>
</file>

<file path=ppt/tags/tag26.xml><?xml version="1.0" encoding="utf-8"?>
<p:tagLst xmlns:p="http://schemas.openxmlformats.org/presentationml/2006/main">
  <p:tag name="AS_UNIQUEID" val="1188"/>
</p:tagLst>
</file>

<file path=ppt/tags/tag27.xml><?xml version="1.0" encoding="utf-8"?>
<p:tagLst xmlns:p="http://schemas.openxmlformats.org/presentationml/2006/main">
  <p:tag name="AS_UNIQUEID" val="1189"/>
</p:tagLst>
</file>

<file path=ppt/tags/tag28.xml><?xml version="1.0" encoding="utf-8"?>
<p:tagLst xmlns:p="http://schemas.openxmlformats.org/presentationml/2006/main">
  <p:tag name="AS_UNIQUEID" val="1190"/>
</p:tagLst>
</file>

<file path=ppt/tags/tag29.xml><?xml version="1.0" encoding="utf-8"?>
<p:tagLst xmlns:p="http://schemas.openxmlformats.org/presentationml/2006/main">
  <p:tag name="AS_UNIQUEID" val="1191"/>
</p:tagLst>
</file>

<file path=ppt/tags/tag30.xml><?xml version="1.0" encoding="utf-8"?>
<p:tagLst xmlns:p="http://schemas.openxmlformats.org/presentationml/2006/main">
  <p:tag name="AS_UNIQUEID" val="1192"/>
</p:tagLst>
</file>

<file path=ppt/tags/tag31.xml><?xml version="1.0" encoding="utf-8"?>
<p:tagLst xmlns:p="http://schemas.openxmlformats.org/presentationml/2006/main">
  <p:tag name="AS_UNIQUEID" val="1193"/>
</p:tagLst>
</file>

<file path=ppt/tags/tag32.xml><?xml version="1.0" encoding="utf-8"?>
<p:tagLst xmlns:p="http://schemas.openxmlformats.org/presentationml/2006/main">
  <p:tag name="AS_UNIQUEID" val="1194"/>
</p:tagLst>
</file>

<file path=ppt/tags/tag33.xml><?xml version="1.0" encoding="utf-8"?>
<p:tagLst xmlns:p="http://schemas.openxmlformats.org/presentationml/2006/main">
  <p:tag name="AS_UNIQUEID" val="1195"/>
</p:tagLst>
</file>

<file path=ppt/tags/tag34.xml><?xml version="1.0" encoding="utf-8"?>
<p:tagLst xmlns:p="http://schemas.openxmlformats.org/presentationml/2006/main">
  <p:tag name="AS_UNIQUEID" val="1196"/>
</p:tagLst>
</file>

<file path=ppt/tags/tag35.xml><?xml version="1.0" encoding="utf-8"?>
<p:tagLst xmlns:p="http://schemas.openxmlformats.org/presentationml/2006/main">
  <p:tag name="AS_UNIQUEID" val="1197"/>
</p:tagLst>
</file>

<file path=ppt/tags/tag36.xml><?xml version="1.0" encoding="utf-8"?>
<p:tagLst xmlns:p="http://schemas.openxmlformats.org/presentationml/2006/main">
  <p:tag name="AS_UNIQUEID" val="1198"/>
</p:tagLst>
</file>

<file path=ppt/tags/tag37.xml><?xml version="1.0" encoding="utf-8"?>
<p:tagLst xmlns:p="http://schemas.openxmlformats.org/presentationml/2006/main">
  <p:tag name="AS_UNIQUEID" val="1199"/>
</p:tagLst>
</file>

<file path=ppt/tags/tag38.xml><?xml version="1.0" encoding="utf-8"?>
<p:tagLst xmlns:p="http://schemas.openxmlformats.org/presentationml/2006/main">
  <p:tag name="AS_UNIQUEID" val="1200"/>
</p:tagLst>
</file>

<file path=ppt/tags/tag39.xml><?xml version="1.0" encoding="utf-8"?>
<p:tagLst xmlns:p="http://schemas.openxmlformats.org/presentationml/2006/main">
  <p:tag name="AS_UNIQUEID" val="1201"/>
</p:tagLst>
</file>

<file path=ppt/tags/tag40.xml><?xml version="1.0" encoding="utf-8"?>
<p:tagLst xmlns:p="http://schemas.openxmlformats.org/presentationml/2006/main">
  <p:tag name="AS_UNIQUEID" val="1202"/>
</p:tagLst>
</file>

<file path=ppt/tags/tag41.xml><?xml version="1.0" encoding="utf-8"?>
<p:tagLst xmlns:p="http://schemas.openxmlformats.org/presentationml/2006/main">
  <p:tag name="AS_UNIQUEID" val="1203"/>
</p:tagLst>
</file>

<file path=ppt/tags/tag42.xml><?xml version="1.0" encoding="utf-8"?>
<p:tagLst xmlns:p="http://schemas.openxmlformats.org/presentationml/2006/main">
  <p:tag name="AS_UNIQUEID" val="1204"/>
</p:tagLst>
</file>

<file path=ppt/tags/tag43.xml><?xml version="1.0" encoding="utf-8"?>
<p:tagLst xmlns:p="http://schemas.openxmlformats.org/presentationml/2006/main">
  <p:tag name="AS_UNIQUEID" val="1205"/>
</p:tagLst>
</file>

<file path=ppt/tags/tag44.xml><?xml version="1.0" encoding="utf-8"?>
<p:tagLst xmlns:p="http://schemas.openxmlformats.org/presentationml/2006/main">
  <p:tag name="AS_UNIQUEID" val="1206"/>
</p:tagLst>
</file>

<file path=ppt/tags/tag45.xml><?xml version="1.0" encoding="utf-8"?>
<p:tagLst xmlns:p="http://schemas.openxmlformats.org/presentationml/2006/main">
  <p:tag name="AS_UNIQUEID" val="1207"/>
</p:tagLst>
</file>

<file path=ppt/tags/tag46.xml><?xml version="1.0" encoding="utf-8"?>
<p:tagLst xmlns:p="http://schemas.openxmlformats.org/presentationml/2006/main">
  <p:tag name="AS_UNIQUEID" val="1208"/>
</p:tagLst>
</file>

<file path=ppt/tags/tag47.xml><?xml version="1.0" encoding="utf-8"?>
<p:tagLst xmlns:p="http://schemas.openxmlformats.org/presentationml/2006/main">
  <p:tag name="AS_UNIQUEID" val="1209"/>
</p:tagLst>
</file>

<file path=ppt/tags/tag48.xml><?xml version="1.0" encoding="utf-8"?>
<p:tagLst xmlns:p="http://schemas.openxmlformats.org/presentationml/2006/main">
  <p:tag name="AS_UNIQUEID" val="1210"/>
</p:tagLst>
</file>

<file path=ppt/tags/tag49.xml><?xml version="1.0" encoding="utf-8"?>
<p:tagLst xmlns:p="http://schemas.openxmlformats.org/presentationml/2006/main">
  <p:tag name="AS_UNIQUEID" val="1211"/>
</p:tagLst>
</file>

<file path=ppt/tags/tag50.xml><?xml version="1.0" encoding="utf-8"?>
<p:tagLst xmlns:p="http://schemas.openxmlformats.org/presentationml/2006/main">
  <p:tag name="AS_UNIQUEID" val="1212"/>
</p:tagLst>
</file>

<file path=ppt/tags/tag51.xml><?xml version="1.0" encoding="utf-8"?>
<p:tagLst xmlns:p="http://schemas.openxmlformats.org/presentationml/2006/main">
  <p:tag name="AS_UNIQUEID" val="1213"/>
</p:tagLst>
</file>

<file path=ppt/tags/tag52.xml><?xml version="1.0" encoding="utf-8"?>
<p:tagLst xmlns:p="http://schemas.openxmlformats.org/presentationml/2006/main">
  <p:tag name="AS_UNIQUEID" val="1214"/>
</p:tagLst>
</file>

<file path=ppt/tags/tag53.xml><?xml version="1.0" encoding="utf-8"?>
<p:tagLst xmlns:p="http://schemas.openxmlformats.org/presentationml/2006/main">
  <p:tag name="AS_UNIQUEID" val="1215"/>
</p:tagLst>
</file>

<file path=ppt/tags/tag54.xml><?xml version="1.0" encoding="utf-8"?>
<p:tagLst xmlns:p="http://schemas.openxmlformats.org/presentationml/2006/main">
  <p:tag name="AS_UNIQUEID" val="1216"/>
</p:tagLst>
</file>

<file path=ppt/tags/tag55.xml><?xml version="1.0" encoding="utf-8"?>
<p:tagLst xmlns:p="http://schemas.openxmlformats.org/presentationml/2006/main">
  <p:tag name="AS_UNIQUEID" val="1217"/>
</p:tagLst>
</file>

<file path=ppt/tags/tag56.xml><?xml version="1.0" encoding="utf-8"?>
<p:tagLst xmlns:p="http://schemas.openxmlformats.org/presentationml/2006/main">
  <p:tag name="AS_UNIQUEID" val="1218"/>
</p:tagLst>
</file>

<file path=ppt/tags/tag57.xml><?xml version="1.0" encoding="utf-8"?>
<p:tagLst xmlns:p="http://schemas.openxmlformats.org/presentationml/2006/main">
  <p:tag name="AS_UNIQUEID" val="1219"/>
</p:tagLst>
</file>

<file path=ppt/tags/tag58.xml><?xml version="1.0" encoding="utf-8"?>
<p:tagLst xmlns:p="http://schemas.openxmlformats.org/presentationml/2006/main">
  <p:tag name="AS_UNIQUEID" val="1220"/>
</p:tagLst>
</file>

<file path=ppt/tags/tag59.xml><?xml version="1.0" encoding="utf-8"?>
<p:tagLst xmlns:p="http://schemas.openxmlformats.org/presentationml/2006/main">
  <p:tag name="AS_UNIQUEID" val="1221"/>
</p:tagLst>
</file>

<file path=ppt/tags/tag60.xml><?xml version="1.0" encoding="utf-8"?>
<p:tagLst xmlns:p="http://schemas.openxmlformats.org/presentationml/2006/main">
  <p:tag name="AS_UNIQUEID" val="1222"/>
</p:tagLst>
</file>

<file path=ppt/tags/tag61.xml><?xml version="1.0" encoding="utf-8"?>
<p:tagLst xmlns:p="http://schemas.openxmlformats.org/presentationml/2006/main">
  <p:tag name="AS_UNIQUEID" val="1223"/>
</p:tagLst>
</file>

<file path=ppt/tags/tag62.xml><?xml version="1.0" encoding="utf-8"?>
<p:tagLst xmlns:p="http://schemas.openxmlformats.org/presentationml/2006/main">
  <p:tag name="AS_UNIQUEID" val="1224"/>
</p:tagLst>
</file>

<file path=ppt/tags/tag63.xml><?xml version="1.0" encoding="utf-8"?>
<p:tagLst xmlns:p="http://schemas.openxmlformats.org/presentationml/2006/main">
  <p:tag name="AS_UNIQUEID" val="1225"/>
</p:tagLst>
</file>

<file path=ppt/tags/tag64.xml><?xml version="1.0" encoding="utf-8"?>
<p:tagLst xmlns:p="http://schemas.openxmlformats.org/presentationml/2006/main">
  <p:tag name="AS_UNIQUEID" val="1226"/>
</p:tagLst>
</file>

<file path=ppt/tags/tag65.xml><?xml version="1.0" encoding="utf-8"?>
<p:tagLst xmlns:p="http://schemas.openxmlformats.org/presentationml/2006/main">
  <p:tag name="AS_UNIQUEID" val="1227"/>
</p:tagLst>
</file>

<file path=ppt/tags/tag66.xml><?xml version="1.0" encoding="utf-8"?>
<p:tagLst xmlns:p="http://schemas.openxmlformats.org/presentationml/2006/main">
  <p:tag name="AS_UNIQUEID" val="1228"/>
</p:tagLst>
</file>

<file path=ppt/tags/tag67.xml><?xml version="1.0" encoding="utf-8"?>
<p:tagLst xmlns:p="http://schemas.openxmlformats.org/presentationml/2006/main">
  <p:tag name="AS_UNIQUEID" val="1229"/>
</p:tagLst>
</file>

<file path=ppt/tags/tag68.xml><?xml version="1.0" encoding="utf-8"?>
<p:tagLst xmlns:p="http://schemas.openxmlformats.org/presentationml/2006/main">
  <p:tag name="AS_UNIQUEID" val="1230"/>
</p:tagLst>
</file>

<file path=ppt/tags/tag69.xml><?xml version="1.0" encoding="utf-8"?>
<p:tagLst xmlns:p="http://schemas.openxmlformats.org/presentationml/2006/main">
  <p:tag name="AS_UNIQUEID" val="1231"/>
</p:tagLst>
</file>

<file path=ppt/tags/tag70.xml><?xml version="1.0" encoding="utf-8"?>
<p:tagLst xmlns:p="http://schemas.openxmlformats.org/presentationml/2006/main">
  <p:tag name="AS_UNIQUEID" val="1232"/>
</p:tagLst>
</file>

<file path=ppt/tags/tag71.xml><?xml version="1.0" encoding="utf-8"?>
<p:tagLst xmlns:p="http://schemas.openxmlformats.org/presentationml/2006/main">
  <p:tag name="AS_UNIQUEID" val="1233"/>
</p:tagLst>
</file>

<file path=ppt/tags/tag72.xml><?xml version="1.0" encoding="utf-8"?>
<p:tagLst xmlns:p="http://schemas.openxmlformats.org/presentationml/2006/main">
  <p:tag name="AS_UNIQUEID" val="1234"/>
</p:tagLst>
</file>

<file path=ppt/tags/tag73.xml><?xml version="1.0" encoding="utf-8"?>
<p:tagLst xmlns:p="http://schemas.openxmlformats.org/presentationml/2006/main">
  <p:tag name="AS_UNIQUEID" val="1235"/>
</p:tagLst>
</file>

<file path=ppt/tags/tag74.xml><?xml version="1.0" encoding="utf-8"?>
<p:tagLst xmlns:p="http://schemas.openxmlformats.org/presentationml/2006/main">
  <p:tag name="AS_UNIQUEID" val="1236"/>
</p:tagLst>
</file>

<file path=ppt/tags/tag75.xml><?xml version="1.0" encoding="utf-8"?>
<p:tagLst xmlns:p="http://schemas.openxmlformats.org/presentationml/2006/main">
  <p:tag name="AS_UNIQUEID" val="1237"/>
</p:tagLst>
</file>

<file path=ppt/tags/tag76.xml><?xml version="1.0" encoding="utf-8"?>
<p:tagLst xmlns:p="http://schemas.openxmlformats.org/presentationml/2006/main">
  <p:tag name="AS_UNIQUEID" val="1129"/>
</p:tagLst>
</file>

<file path=ppt/tags/tag77.xml><?xml version="1.0" encoding="utf-8"?>
<p:tagLst xmlns:p="http://schemas.openxmlformats.org/presentationml/2006/main">
  <p:tag name="AS_UNIQUEID" val="85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AS_UNIQUEID" val="851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AS_UNIQUEID" val="852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AS_UNIQUEID" val="85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AS_UNIQUEID" val="85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2.xml><?xml version="1.0" encoding="utf-8"?>
<p:tagLst xmlns:p="http://schemas.openxmlformats.org/presentationml/2006/main">
  <p:tag name="AS_UNIQUEID" val="1130"/>
</p:tagLst>
</file>

<file path=ppt/tags/tag83.xml><?xml version="1.0" encoding="utf-8"?>
<p:tagLst xmlns:p="http://schemas.openxmlformats.org/presentationml/2006/main">
  <p:tag name="AS_UNIQUEID" val="85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4.xml><?xml version="1.0" encoding="utf-8"?>
<p:tagLst xmlns:p="http://schemas.openxmlformats.org/presentationml/2006/main">
  <p:tag name="AS_UNIQUEID" val="85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85.xml><?xml version="1.0" encoding="utf-8"?>
<p:tagLst xmlns:p="http://schemas.openxmlformats.org/presentationml/2006/main">
  <p:tag name="AS_UNIQUEID" val="85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AS_UNIQUEID" val="85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AS_UNIQUEID" val="86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8.xml><?xml version="1.0" encoding="utf-8"?>
<p:tagLst xmlns:p="http://schemas.openxmlformats.org/presentationml/2006/main">
  <p:tag name="AS_UNIQUEID" val="1131"/>
</p:tagLst>
</file>

<file path=ppt/tags/tag89.xml><?xml version="1.0" encoding="utf-8"?>
<p:tagLst xmlns:p="http://schemas.openxmlformats.org/presentationml/2006/main">
  <p:tag name="AS_UNIQUEID" val="862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AS_UNIQUEID" val="86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AS_UNIQUEID" val="86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AS_UNIQUEID" val="86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3.xml><?xml version="1.0" encoding="utf-8"?>
<p:tagLst xmlns:p="http://schemas.openxmlformats.org/presentationml/2006/main">
  <p:tag name="AS_UNIQUEID" val="86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94.xml><?xml version="1.0" encoding="utf-8"?>
<p:tagLst xmlns:p="http://schemas.openxmlformats.org/presentationml/2006/main">
  <p:tag name="AS_UNIQUEID" val="86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AS_UNIQUEID" val="86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6.xml><?xml version="1.0" encoding="utf-8"?>
<p:tagLst xmlns:p="http://schemas.openxmlformats.org/presentationml/2006/main">
  <p:tag name="AS_UNIQUEID" val="86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7.xml><?xml version="1.0" encoding="utf-8"?>
<p:tagLst xmlns:p="http://schemas.openxmlformats.org/presentationml/2006/main">
  <p:tag name="AS_UNIQUEID" val="1132"/>
</p:tagLst>
</file>

<file path=ppt/tags/tag98.xml><?xml version="1.0" encoding="utf-8"?>
<p:tagLst xmlns:p="http://schemas.openxmlformats.org/presentationml/2006/main">
  <p:tag name="AS_UNIQUEID" val="871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99.xml><?xml version="1.0" encoding="utf-8"?>
<p:tagLst xmlns:p="http://schemas.openxmlformats.org/presentationml/2006/main">
  <p:tag name="AS_UNIQUEID" val="872"/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00.xml><?xml version="1.0" encoding="utf-8"?>
<p:tagLst xmlns:p="http://schemas.openxmlformats.org/presentationml/2006/main">
  <p:tag name="AS_UNIQUEID" val="87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AS_UNIQUEID" val="87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AS_UNIQUEID" val="87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3.xml><?xml version="1.0" encoding="utf-8"?>
<p:tagLst xmlns:p="http://schemas.openxmlformats.org/presentationml/2006/main">
  <p:tag name="AS_UNIQUEID" val="87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AS_UNIQUEID" val="87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AS_UNIQUEID" val="87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AS_UNIQUEID" val="87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AS_UNIQUEID" val="88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AS_UNIQUEID" val="1133"/>
</p:tagLst>
</file>

<file path=ppt/tags/tag109.xml><?xml version="1.0" encoding="utf-8"?>
<p:tagLst xmlns:p="http://schemas.openxmlformats.org/presentationml/2006/main">
  <p:tag name="AS_UNIQUEID" val="882"/>
</p:tagLst>
</file>

<file path=ppt/tags/tag110.xml><?xml version="1.0" encoding="utf-8"?>
<p:tagLst xmlns:p="http://schemas.openxmlformats.org/presentationml/2006/main">
  <p:tag name="AS_UNIQUEID" val="883"/>
</p:tagLst>
</file>

<file path=ppt/tags/tag111.xml><?xml version="1.0" encoding="utf-8"?>
<p:tagLst xmlns:p="http://schemas.openxmlformats.org/presentationml/2006/main">
  <p:tag name="AS_UNIQUEID" val="884"/>
</p:tagLst>
</file>

<file path=ppt/tags/tag112.xml><?xml version="1.0" encoding="utf-8"?>
<p:tagLst xmlns:p="http://schemas.openxmlformats.org/presentationml/2006/main">
  <p:tag name="AS_UNIQUEID" val="885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13.xml><?xml version="1.0" encoding="utf-8"?>
<p:tagLst xmlns:p="http://schemas.openxmlformats.org/presentationml/2006/main">
  <p:tag name="AS_UNIQUEID" val="1134"/>
</p:tagLst>
</file>

<file path=ppt/tags/tag114.xml><?xml version="1.0" encoding="utf-8"?>
<p:tagLst xmlns:p="http://schemas.openxmlformats.org/presentationml/2006/main">
  <p:tag name="AS_UNIQUEID" val="887"/>
</p:tagLst>
</file>

<file path=ppt/tags/tag115.xml><?xml version="1.0" encoding="utf-8"?>
<p:tagLst xmlns:p="http://schemas.openxmlformats.org/presentationml/2006/main">
  <p:tag name="AS_UNIQUEID" val="888"/>
</p:tagLst>
</file>

<file path=ppt/tags/tag116.xml><?xml version="1.0" encoding="utf-8"?>
<p:tagLst xmlns:p="http://schemas.openxmlformats.org/presentationml/2006/main">
  <p:tag name="AS_UNIQUEID" val="889"/>
</p:tagLst>
</file>

<file path=ppt/tags/tag117.xml><?xml version="1.0" encoding="utf-8"?>
<p:tagLst xmlns:p="http://schemas.openxmlformats.org/presentationml/2006/main">
  <p:tag name="AS_UNIQUEID" val="890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18.xml><?xml version="1.0" encoding="utf-8"?>
<p:tagLst xmlns:p="http://schemas.openxmlformats.org/presentationml/2006/main">
  <p:tag name="AS_UNIQUEID" val="1135"/>
</p:tagLst>
</file>

<file path=ppt/tags/tag119.xml><?xml version="1.0" encoding="utf-8"?>
<p:tagLst xmlns:p="http://schemas.openxmlformats.org/presentationml/2006/main">
  <p:tag name="AS_UNIQUEID" val="892"/>
</p:tagLst>
</file>

<file path=ppt/tags/tag120.xml><?xml version="1.0" encoding="utf-8"?>
<p:tagLst xmlns:p="http://schemas.openxmlformats.org/presentationml/2006/main">
  <p:tag name="AS_UNIQUEID" val="893"/>
</p:tagLst>
</file>

<file path=ppt/tags/tag121.xml><?xml version="1.0" encoding="utf-8"?>
<p:tagLst xmlns:p="http://schemas.openxmlformats.org/presentationml/2006/main">
  <p:tag name="AS_UNIQUEID" val="894"/>
</p:tagLst>
</file>

<file path=ppt/tags/tag122.xml><?xml version="1.0" encoding="utf-8"?>
<p:tagLst xmlns:p="http://schemas.openxmlformats.org/presentationml/2006/main">
  <p:tag name="AS_UNIQUEID" val="895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23.xml><?xml version="1.0" encoding="utf-8"?>
<p:tagLst xmlns:p="http://schemas.openxmlformats.org/presentationml/2006/main">
  <p:tag name="AS_UNIQUEID" val="1136"/>
</p:tagLst>
</file>

<file path=ppt/tags/tag124.xml><?xml version="1.0" encoding="utf-8"?>
<p:tagLst xmlns:p="http://schemas.openxmlformats.org/presentationml/2006/main">
  <p:tag name="AS_UNIQUEID" val="897"/>
</p:tagLst>
</file>

<file path=ppt/tags/tag125.xml><?xml version="1.0" encoding="utf-8"?>
<p:tagLst xmlns:p="http://schemas.openxmlformats.org/presentationml/2006/main">
  <p:tag name="AS_UNIQUEID" val="898"/>
</p:tagLst>
</file>

<file path=ppt/tags/tag126.xml><?xml version="1.0" encoding="utf-8"?>
<p:tagLst xmlns:p="http://schemas.openxmlformats.org/presentationml/2006/main">
  <p:tag name="AS_UNIQUEID" val="899"/>
</p:tagLst>
</file>

<file path=ppt/tags/tag127.xml><?xml version="1.0" encoding="utf-8"?>
<p:tagLst xmlns:p="http://schemas.openxmlformats.org/presentationml/2006/main">
  <p:tag name="AS_UNIQUEID" val="900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28.xml><?xml version="1.0" encoding="utf-8"?>
<p:tagLst xmlns:p="http://schemas.openxmlformats.org/presentationml/2006/main">
  <p:tag name="AS_UNIQUEID" val="1137"/>
</p:tagLst>
</file>

<file path=ppt/tags/tag129.xml><?xml version="1.0" encoding="utf-8"?>
<p:tagLst xmlns:p="http://schemas.openxmlformats.org/presentationml/2006/main">
  <p:tag name="AS_UNIQUEID" val="902"/>
</p:tagLst>
</file>

<file path=ppt/tags/tag130.xml><?xml version="1.0" encoding="utf-8"?>
<p:tagLst xmlns:p="http://schemas.openxmlformats.org/presentationml/2006/main">
  <p:tag name="AS_UNIQUEID" val="903"/>
</p:tagLst>
</file>

<file path=ppt/tags/tag131.xml><?xml version="1.0" encoding="utf-8"?>
<p:tagLst xmlns:p="http://schemas.openxmlformats.org/presentationml/2006/main">
  <p:tag name="AS_UNIQUEID" val="904"/>
</p:tagLst>
</file>

<file path=ppt/tags/tag132.xml><?xml version="1.0" encoding="utf-8"?>
<p:tagLst xmlns:p="http://schemas.openxmlformats.org/presentationml/2006/main">
  <p:tag name="AS_UNIQUEID" val="905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33.xml><?xml version="1.0" encoding="utf-8"?>
<p:tagLst xmlns:p="http://schemas.openxmlformats.org/presentationml/2006/main">
  <p:tag name="AS_UNIQUEID" val="1138"/>
</p:tagLst>
</file>

<file path=ppt/tags/tag134.xml><?xml version="1.0" encoding="utf-8"?>
<p:tagLst xmlns:p="http://schemas.openxmlformats.org/presentationml/2006/main">
  <p:tag name="AS_UNIQUEID" val="907"/>
</p:tagLst>
</file>

<file path=ppt/tags/tag135.xml><?xml version="1.0" encoding="utf-8"?>
<p:tagLst xmlns:p="http://schemas.openxmlformats.org/presentationml/2006/main">
  <p:tag name="AS_UNIQUEID" val="908"/>
</p:tagLst>
</file>

<file path=ppt/tags/tag136.xml><?xml version="1.0" encoding="utf-8"?>
<p:tagLst xmlns:p="http://schemas.openxmlformats.org/presentationml/2006/main">
  <p:tag name="AS_UNIQUEID" val="909"/>
</p:tagLst>
</file>

<file path=ppt/tags/tag137.xml><?xml version="1.0" encoding="utf-8"?>
<p:tagLst xmlns:p="http://schemas.openxmlformats.org/presentationml/2006/main">
  <p:tag name="AS_UNIQUEID" val="910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38.xml><?xml version="1.0" encoding="utf-8"?>
<p:tagLst xmlns:p="http://schemas.openxmlformats.org/presentationml/2006/main">
  <p:tag name="AS_UNIQUEID" val="1139"/>
</p:tagLst>
</file>

<file path=ppt/tags/tag139.xml><?xml version="1.0" encoding="utf-8"?>
<p:tagLst xmlns:p="http://schemas.openxmlformats.org/presentationml/2006/main">
  <p:tag name="AS_UNIQUEID" val="912"/>
</p:tagLst>
</file>

<file path=ppt/tags/tag140.xml><?xml version="1.0" encoding="utf-8"?>
<p:tagLst xmlns:p="http://schemas.openxmlformats.org/presentationml/2006/main">
  <p:tag name="AS_UNIQUEID" val="913"/>
</p:tagLst>
</file>

<file path=ppt/tags/tag141.xml><?xml version="1.0" encoding="utf-8"?>
<p:tagLst xmlns:p="http://schemas.openxmlformats.org/presentationml/2006/main">
  <p:tag name="AS_UNIQUEID" val="914"/>
</p:tagLst>
</file>

<file path=ppt/tags/tag142.xml><?xml version="1.0" encoding="utf-8"?>
<p:tagLst xmlns:p="http://schemas.openxmlformats.org/presentationml/2006/main">
  <p:tag name="AS_UNIQUEID" val="915"/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1.1,&quot;left&quot;:64.000025788555,&quot;top&quot;:168.82692913385827,&quot;width&quot;:830.4249877929688}"/>
  <p:tag name="KSO_WM_TAG_VERSION" val="3.0"/>
  <p:tag name="KSO_WM_TEMPLATE_CATEGORY" val="diagram"/>
  <p:tag name="KSO_WM_TEMPLATE_INDEX" val="202310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01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TYPE" val="1"/>
  <p:tag name="KSO_WM_UNIT_TYPE" val="l_h_a"/>
  <p:tag name="KSO_WM_UNIT_USESOURCEFORMAT_APPLY" val="0"/>
  <p:tag name="KSO_WM_UNIT_VALUE" val="14"/>
</p:tagLst>
</file>

<file path=ppt/tags/tag143.xml><?xml version="1.0" encoding="utf-8"?>
<p:tagLst xmlns:p="http://schemas.openxmlformats.org/presentationml/2006/main">
  <p:tag name="AS_UNIQUEID" val="1140"/>
</p:tagLst>
</file>

<file path=ppt/tags/tag144.xml><?xml version="1.0" encoding="utf-8"?>
<p:tagLst xmlns:p="http://schemas.openxmlformats.org/presentationml/2006/main">
  <p:tag name="AS_UNIQUEID" val="91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5.xml><?xml version="1.0" encoding="utf-8"?>
<p:tagLst xmlns:p="http://schemas.openxmlformats.org/presentationml/2006/main">
  <p:tag name="AS_UNIQUEID" val="91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146.xml><?xml version="1.0" encoding="utf-8"?>
<p:tagLst xmlns:p="http://schemas.openxmlformats.org/presentationml/2006/main">
  <p:tag name="AS_UNIQUEID" val="91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147.xml><?xml version="1.0" encoding="utf-8"?>
<p:tagLst xmlns:p="http://schemas.openxmlformats.org/presentationml/2006/main">
  <p:tag name="AS_UNIQUEID" val="92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8.xml><?xml version="1.0" encoding="utf-8"?>
<p:tagLst xmlns:p="http://schemas.openxmlformats.org/presentationml/2006/main">
  <p:tag name="AS_UNIQUEID" val="921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9.xml><?xml version="1.0" encoding="utf-8"?>
<p:tagLst xmlns:p="http://schemas.openxmlformats.org/presentationml/2006/main">
  <p:tag name="AS_UNIQUEID" val="922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50.xml><?xml version="1.0" encoding="utf-8"?>
<p:tagLst xmlns:p="http://schemas.openxmlformats.org/presentationml/2006/main">
  <p:tag name="AS_UNIQUEID" val="1141"/>
</p:tagLst>
</file>

<file path=ppt/tags/tag151.xml><?xml version="1.0" encoding="utf-8"?>
<p:tagLst xmlns:p="http://schemas.openxmlformats.org/presentationml/2006/main">
  <p:tag name="AS_UNIQUEID" val="92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52.xml><?xml version="1.0" encoding="utf-8"?>
<p:tagLst xmlns:p="http://schemas.openxmlformats.org/presentationml/2006/main">
  <p:tag name="AS_UNIQUEID" val="92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153.xml><?xml version="1.0" encoding="utf-8"?>
<p:tagLst xmlns:p="http://schemas.openxmlformats.org/presentationml/2006/main">
  <p:tag name="AS_UNIQUEID" val="92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54.xml><?xml version="1.0" encoding="utf-8"?>
<p:tagLst xmlns:p="http://schemas.openxmlformats.org/presentationml/2006/main">
  <p:tag name="AS_UNIQUEID" val="92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155.xml><?xml version="1.0" encoding="utf-8"?>
<p:tagLst xmlns:p="http://schemas.openxmlformats.org/presentationml/2006/main">
  <p:tag name="AS_UNIQUEID" val="92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6.xml><?xml version="1.0" encoding="utf-8"?>
<p:tagLst xmlns:p="http://schemas.openxmlformats.org/presentationml/2006/main">
  <p:tag name="AS_UNIQUEID" val="92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7.xml><?xml version="1.0" encoding="utf-8"?>
<p:tagLst xmlns:p="http://schemas.openxmlformats.org/presentationml/2006/main">
  <p:tag name="AS_UNIQUEID" val="93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8.xml><?xml version="1.0" encoding="utf-8"?>
<p:tagLst xmlns:p="http://schemas.openxmlformats.org/presentationml/2006/main">
  <p:tag name="AS_UNIQUEID" val="931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0"/>
</p:tagLst>
</file>

<file path=ppt/tags/tag159.xml><?xml version="1.0" encoding="utf-8"?>
<p:tagLst xmlns:p="http://schemas.openxmlformats.org/presentationml/2006/main">
  <p:tag name="AS_UNIQUEID" val="1142"/>
</p:tagLst>
</file>

<file path=ppt/tags/tag160.xml><?xml version="1.0" encoding="utf-8"?>
<p:tagLst xmlns:p="http://schemas.openxmlformats.org/presentationml/2006/main">
  <p:tag name="AS_UNIQUEID" val="93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AS_UNIQUEID" val="93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62.xml><?xml version="1.0" encoding="utf-8"?>
<p:tagLst xmlns:p="http://schemas.openxmlformats.org/presentationml/2006/main">
  <p:tag name="AS_UNIQUEID" val="93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63.xml><?xml version="1.0" encoding="utf-8"?>
<p:tagLst xmlns:p="http://schemas.openxmlformats.org/presentationml/2006/main">
  <p:tag name="AS_UNIQUEID" val="93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64.xml><?xml version="1.0" encoding="utf-8"?>
<p:tagLst xmlns:p="http://schemas.openxmlformats.org/presentationml/2006/main">
  <p:tag name="AS_UNIQUEID" val="1143"/>
</p:tagLst>
</file>

<file path=ppt/tags/tag165.xml><?xml version="1.0" encoding="utf-8"?>
<p:tagLst xmlns:p="http://schemas.openxmlformats.org/presentationml/2006/main">
  <p:tag name="AS_UNIQUEID" val="93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6.xml><?xml version="1.0" encoding="utf-8"?>
<p:tagLst xmlns:p="http://schemas.openxmlformats.org/presentationml/2006/main">
  <p:tag name="AS_UNIQUEID" val="93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7.xml><?xml version="1.0" encoding="utf-8"?>
<p:tagLst xmlns:p="http://schemas.openxmlformats.org/presentationml/2006/main">
  <p:tag name="AS_UNIQUEID" val="94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8.xml><?xml version="1.0" encoding="utf-8"?>
<p:tagLst xmlns:p="http://schemas.openxmlformats.org/presentationml/2006/main">
  <p:tag name="AS_UNIQUEID" val="1144"/>
</p:tagLst>
</file>

<file path=ppt/tags/tag169.xml><?xml version="1.0" encoding="utf-8"?>
<p:tagLst xmlns:p="http://schemas.openxmlformats.org/presentationml/2006/main">
  <p:tag name="AS_UNIQUEID" val="942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170.xml><?xml version="1.0" encoding="utf-8"?>
<p:tagLst xmlns:p="http://schemas.openxmlformats.org/presentationml/2006/main">
  <p:tag name="AS_UNIQUEID" val="94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1.xml><?xml version="1.0" encoding="utf-8"?>
<p:tagLst xmlns:p="http://schemas.openxmlformats.org/presentationml/2006/main">
  <p:tag name="AS_UNIQUEID" val="94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2.xml><?xml version="1.0" encoding="utf-8"?>
<p:tagLst xmlns:p="http://schemas.openxmlformats.org/presentationml/2006/main">
  <p:tag name="AS_UNIQUEID" val="94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3.xml><?xml version="1.0" encoding="utf-8"?>
<p:tagLst xmlns:p="http://schemas.openxmlformats.org/presentationml/2006/main">
  <p:tag name="AS_UNIQUEID" val="1145"/>
</p:tagLst>
</file>

<file path=ppt/tags/tag174.xml><?xml version="1.0" encoding="utf-8"?>
<p:tagLst xmlns:p="http://schemas.openxmlformats.org/presentationml/2006/main">
  <p:tag name="AS_UNIQUEID" val="94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75.xml><?xml version="1.0" encoding="utf-8"?>
<p:tagLst xmlns:p="http://schemas.openxmlformats.org/presentationml/2006/main">
  <p:tag name="AS_UNIQUEID" val="948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6.xml><?xml version="1.0" encoding="utf-8"?>
<p:tagLst xmlns:p="http://schemas.openxmlformats.org/presentationml/2006/main">
  <p:tag name="AS_UNIQUEID" val="94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7.xml><?xml version="1.0" encoding="utf-8"?>
<p:tagLst xmlns:p="http://schemas.openxmlformats.org/presentationml/2006/main">
  <p:tag name="AS_UNIQUEID" val="950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8.xml><?xml version="1.0" encoding="utf-8"?>
<p:tagLst xmlns:p="http://schemas.openxmlformats.org/presentationml/2006/main">
  <p:tag name="AS_UNIQUEID" val="951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0"/>
</p:tagLst>
</file>

<file path=ppt/tags/tag179.xml><?xml version="1.0" encoding="utf-8"?>
<p:tagLst xmlns:p="http://schemas.openxmlformats.org/presentationml/2006/main">
  <p:tag name="AS_UNIQUEID" val="1146"/>
</p:tagLst>
</file>

<file path=ppt/tags/tag180.xml><?xml version="1.0" encoding="utf-8"?>
<p:tagLst xmlns:p="http://schemas.openxmlformats.org/presentationml/2006/main">
  <p:tag name="AS_UNIQUEID" val="95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81.xml><?xml version="1.0" encoding="utf-8"?>
<p:tagLst xmlns:p="http://schemas.openxmlformats.org/presentationml/2006/main">
  <p:tag name="AS_UNIQUEID" val="95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82.xml><?xml version="1.0" encoding="utf-8"?>
<p:tagLst xmlns:p="http://schemas.openxmlformats.org/presentationml/2006/main">
  <p:tag name="AS_UNIQUEID" val="95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AS_UNIQUEID" val="956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AS_UNIQUEID" val="957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85.xml><?xml version="1.0" encoding="utf-8"?>
<p:tagLst xmlns:p="http://schemas.openxmlformats.org/presentationml/2006/main">
  <p:tag name="AS_UNIQUEID" val="1147"/>
</p:tagLst>
</file>

<file path=ppt/tags/tag186.xml><?xml version="1.0" encoding="utf-8"?>
<p:tagLst xmlns:p="http://schemas.openxmlformats.org/presentationml/2006/main">
  <p:tag name="AS_UNIQUEID" val="959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AS_UNIQUEID" val="960"/>
  <p:tag name="KSO_WM_BEAUTIFY_FLAG" val="#wm#"/>
  <p:tag name="KSO_WM_TAG_VERSION" val="1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88.xml><?xml version="1.0" encoding="utf-8"?>
<p:tagLst xmlns:p="http://schemas.openxmlformats.org/presentationml/2006/main">
  <p:tag name="AS_UNIQUEID" val="961"/>
  <p:tag name="KSO_WM_BEAUTIFY_FLAG" val="#wm#"/>
  <p:tag name="KSO_WM_TAG_VERSION" val="1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189.xml><?xml version="1.0" encoding="utf-8"?>
<p:tagLst xmlns:p="http://schemas.openxmlformats.org/presentationml/2006/main">
  <p:tag name="AS_UNIQUEID" val="962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AS_UNIQUEID" val="963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AS_UNIQUEID" val="964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2.xml><?xml version="1.0" encoding="utf-8"?>
<p:tagLst xmlns:p="http://schemas.openxmlformats.org/presentationml/2006/main">
  <p:tag name="AS_UNIQUEID" val="965"/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AS_UNIQUEID" val="966"/>
  <p:tag name="KSO_WM_BEAUTIFY_FLAG" val="#wm#"/>
  <p:tag name="KSO_WM_TAG_VERSION" val="3.0"/>
  <p:tag name="KSO_WM_TEMPLATE_CATEGORY" val="custom"/>
  <p:tag name="KSO_WM_TEMPLATE_COLOR_TYPE" val="0"/>
  <p:tag name="KSO_WM_TEMPLATE_INDEX" val="20233104"/>
  <p:tag name="KSO_WM_TEMPLATE_MASTER_TYPE" val="0"/>
  <p:tag name="KSO_WM_TEMPLATE_SUBCATEGORY" val="29"/>
  <p:tag name="KSO_WM_TEMPLATE_THUMBS_INDEX" val="1、9"/>
</p:tagLst>
</file>

<file path=ppt/tags/tag194.xml><?xml version="1.0" encoding="utf-8"?>
<p:tagLst xmlns:p="http://schemas.openxmlformats.org/presentationml/2006/main">
  <p:tag name="AS_UNIQUEID" val="967"/>
</p:tagLst>
</file>

<file path=ppt/tags/tag195.xml><?xml version="1.0" encoding="utf-8"?>
<p:tagLst xmlns:p="http://schemas.openxmlformats.org/presentationml/2006/main">
  <p:tag name="AS_UNIQUEID" val="1151"/>
</p:tagLst>
</file>

<file path=ppt/tags/tag196.xml><?xml version="1.0" encoding="utf-8"?>
<p:tagLst xmlns:p="http://schemas.openxmlformats.org/presentationml/2006/main">
  <p:tag name="AS_UNIQUEID" val="399"/>
</p:tagLst>
</file>

<file path=ppt/tags/tag197.xml><?xml version="1.0" encoding="utf-8"?>
<p:tagLst xmlns:p="http://schemas.openxmlformats.org/presentationml/2006/main">
  <p:tag name="AS_UNIQUEID" val="400"/>
</p:tagLst>
</file>

<file path=ppt/tags/tag198.xml><?xml version="1.0" encoding="utf-8"?>
<p:tagLst xmlns:p="http://schemas.openxmlformats.org/presentationml/2006/main">
  <p:tag name="AS_UNIQUEID" val="401"/>
</p:tagLst>
</file>

<file path=ppt/tags/tag199.xml><?xml version="1.0" encoding="utf-8"?>
<p:tagLst xmlns:p="http://schemas.openxmlformats.org/presentationml/2006/main">
  <p:tag name="AS_UNIQUEID" val="402"/>
</p:tagLst>
</file>

<file path=ppt/tags/tag200.xml><?xml version="1.0" encoding="utf-8"?>
<p:tagLst xmlns:p="http://schemas.openxmlformats.org/presentationml/2006/main">
  <p:tag name="AS_UNIQUEID" val="403"/>
</p:tagLst>
</file>

<file path=ppt/tags/tag201.xml><?xml version="1.0" encoding="utf-8"?>
<p:tagLst xmlns:p="http://schemas.openxmlformats.org/presentationml/2006/main">
  <p:tag name="AS_UNIQUEID" val="404"/>
</p:tagLst>
</file>

<file path=ppt/tags/tag202.xml><?xml version="1.0" encoding="utf-8"?>
<p:tagLst xmlns:p="http://schemas.openxmlformats.org/presentationml/2006/main">
  <p:tag name="AS_UNIQUEID" val="1148"/>
</p:tagLst>
</file>

<file path=ppt/tags/tag203.xml><?xml version="1.0" encoding="utf-8"?>
<p:tagLst xmlns:p="http://schemas.openxmlformats.org/presentationml/2006/main">
  <p:tag name="AS_UNIQUEID" val="970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1"/>
  <p:tag name="KSO_WM_UNIT_INDEX" val="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AS_UNIQUEID" val="971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2"/>
  <p:tag name="KSO_WM_UNIT_INDEX" val="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AS_UNIQUEID" val="972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3"/>
  <p:tag name="KSO_WM_UNIT_INDEX" val="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AS_UNIQUEID" val="973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4"/>
  <p:tag name="KSO_WM_UNIT_INDEX" val="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AS_UNIQUEID" val="974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5"/>
  <p:tag name="KSO_WM_UNIT_INDEX" val="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AS_UNIQUEID" val="975"/>
  <p:tag name="KSO_WM_BEAUTIFY_FLAG" val="#wm#"/>
  <p:tag name="KSO_WM_TAG_VERSION" val="3.0"/>
  <p:tag name="KSO_WM_TEMPLATE_CATEGORY" val="custom"/>
  <p:tag name="KSO_WM_TEMPLATE_INDEX" val="20233104"/>
  <p:tag name="KSO_WM_UNIT_COMPATIBLE" val="0"/>
  <p:tag name="KSO_WM_UNIT_DIAGRAM_ISNUMVISUAL" val="0"/>
  <p:tag name="KSO_WM_UNIT_DIAGRAM_ISREFERUNIT" val="0"/>
  <p:tag name="KSO_WM_UNIT_HIGHLIGHT" val="0"/>
  <p:tag name="KSO_WM_UNIT_ID" val="custom20233104_1*i*6"/>
  <p:tag name="KSO_WM_UNIT_INDEX" val="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AS_UNIQUEID" val="976"/>
</p:tagLst>
</file>

<file path=ppt/tags/tag210.xml><?xml version="1.0" encoding="utf-8"?>
<p:tagLst xmlns:p="http://schemas.openxmlformats.org/presentationml/2006/main">
  <p:tag name="AS_UNIQUEID" val="977"/>
</p:tagLst>
</file>

<file path=ppt/tags/tag211.xml><?xml version="1.0" encoding="utf-8"?>
<p:tagLst xmlns:p="http://schemas.openxmlformats.org/presentationml/2006/main">
  <p:tag name="KSO_WM_BEAUTIFY_FLAG" val="#wm#"/>
  <p:tag name="KSO_WM_SLIDE_ID" val="custom20233104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104"/>
  <p:tag name="KSO_WM_TEMPLATE_MASTER_TYPE" val="0"/>
  <p:tag name="KSO_WM_TEMPLATE_SUBCATEGORY" val="29"/>
  <p:tag name="KSO_WM_TEMPLATE_THUMBS_INDEX" val="1、9"/>
</p:tagLst>
</file>

<file path=ppt/tags/tag212.xml><?xml version="1.0" encoding="utf-8"?>
<p:tagLst xmlns:p="http://schemas.openxmlformats.org/presentationml/2006/main">
  <p:tag name="AS_UNIQUEID" val="1149"/>
</p:tagLst>
</file>

<file path=ppt/tags/tag213.xml><?xml version="1.0" encoding="utf-8"?>
<p:tagLst xmlns:p="http://schemas.openxmlformats.org/presentationml/2006/main">
  <p:tag name="AS_UNIQUEID" val="419"/>
</p:tagLst>
</file>

<file path=ppt/tags/tag214.xml><?xml version="1.0" encoding="utf-8"?>
<p:tagLst xmlns:p="http://schemas.openxmlformats.org/presentationml/2006/main">
  <p:tag name="AS_UNIQUEID" val="420"/>
</p:tagLst>
</file>

<file path=ppt/tags/tag215.xml><?xml version="1.0" encoding="utf-8"?>
<p:tagLst xmlns:p="http://schemas.openxmlformats.org/presentationml/2006/main">
  <p:tag name="AS_UNIQUEID" val="421"/>
</p:tagLst>
</file>

<file path=ppt/tags/tag216.xml><?xml version="1.0" encoding="utf-8"?>
<p:tagLst xmlns:p="http://schemas.openxmlformats.org/presentationml/2006/main">
  <p:tag name="AS_UNIQUEID" val="1150"/>
</p:tagLst>
</file>

<file path=ppt/tags/tag217.xml><?xml version="1.0" encoding="utf-8"?>
<p:tagLst xmlns:p="http://schemas.openxmlformats.org/presentationml/2006/main">
  <p:tag name="AS_UNIQUEID" val="423"/>
</p:tagLst>
</file>

<file path=ppt/tags/tag218.xml><?xml version="1.0" encoding="utf-8"?>
<p:tagLst xmlns:p="http://schemas.openxmlformats.org/presentationml/2006/main">
  <p:tag name="AS_UNIQUEID" val="424"/>
</p:tagLst>
</file>

<file path=ppt/tags/tag219.xml><?xml version="1.0" encoding="utf-8"?>
<p:tagLst xmlns:p="http://schemas.openxmlformats.org/presentationml/2006/main">
  <p:tag name="AS_UNIQUEID" val="425"/>
</p:tagLst>
</file>

<file path=ppt/tags/tag220.xml><?xml version="1.0" encoding="utf-8"?>
<p:tagLst xmlns:p="http://schemas.openxmlformats.org/presentationml/2006/main">
  <p:tag name="AS_UNIQUEID" val="426"/>
</p:tagLst>
</file>

<file path=ppt/tags/tag221.xml><?xml version="1.0" encoding="utf-8"?>
<p:tagLst xmlns:p="http://schemas.openxmlformats.org/presentationml/2006/main">
  <p:tag name="AS_UNIQUEID" val="1152"/>
</p:tagLst>
</file>

<file path=ppt/tags/tag222.xml><?xml version="1.0" encoding="utf-8"?>
<p:tagLst xmlns:p="http://schemas.openxmlformats.org/presentationml/2006/main">
  <p:tag name="AS_UNIQUEID" val="183"/>
</p:tagLst>
</file>

<file path=ppt/tags/tag223.xml><?xml version="1.0" encoding="utf-8"?>
<p:tagLst xmlns:p="http://schemas.openxmlformats.org/presentationml/2006/main">
  <p:tag name="AS_UNIQUEID" val="186"/>
</p:tagLst>
</file>

<file path=ppt/tags/tag224.xml><?xml version="1.0" encoding="utf-8"?>
<p:tagLst xmlns:p="http://schemas.openxmlformats.org/presentationml/2006/main">
  <p:tag name="AS_UNIQUEID" val="187"/>
</p:tagLst>
</file>

<file path=ppt/tags/tag225.xml><?xml version="1.0" encoding="utf-8"?>
<p:tagLst xmlns:p="http://schemas.openxmlformats.org/presentationml/2006/main">
  <p:tag name="AS_UNIQUEID" val="188"/>
</p:tagLst>
</file>

<file path=ppt/tags/tag226.xml><?xml version="1.0" encoding="utf-8"?>
<p:tagLst xmlns:p="http://schemas.openxmlformats.org/presentationml/2006/main">
  <p:tag name="AS_UNIQUEID" val="189"/>
</p:tagLst>
</file>

<file path=ppt/tags/tag227.xml><?xml version="1.0" encoding="utf-8"?>
<p:tagLst xmlns:p="http://schemas.openxmlformats.org/presentationml/2006/main">
  <p:tag name="AS_UNIQUEID" val="190"/>
</p:tagLst>
</file>

<file path=ppt/tags/tag228.xml><?xml version="1.0" encoding="utf-8"?>
<p:tagLst xmlns:p="http://schemas.openxmlformats.org/presentationml/2006/main">
  <p:tag name="AS_UNIQUEID" val="191"/>
</p:tagLst>
</file>

<file path=ppt/tags/tag229.xml><?xml version="1.0" encoding="utf-8"?>
<p:tagLst xmlns:p="http://schemas.openxmlformats.org/presentationml/2006/main">
  <p:tag name="AS_UNIQUEID" val="429"/>
</p:tagLst>
</file>

<file path=ppt/tags/tag230.xml><?xml version="1.0" encoding="utf-8"?>
<p:tagLst xmlns:p="http://schemas.openxmlformats.org/presentationml/2006/main">
  <p:tag name="AS_UNIQUEID" val="192"/>
</p:tagLst>
</file>

<file path=ppt/tags/tag231.xml><?xml version="1.0" encoding="utf-8"?>
<p:tagLst xmlns:p="http://schemas.openxmlformats.org/presentationml/2006/main">
  <p:tag name="AS_UNIQUEID" val="193"/>
</p:tagLst>
</file>

<file path=ppt/tags/tag232.xml><?xml version="1.0" encoding="utf-8"?>
<p:tagLst xmlns:p="http://schemas.openxmlformats.org/presentationml/2006/main">
  <p:tag name="AS_UNIQUEID" val="194"/>
</p:tagLst>
</file>

<file path=ppt/tags/tag233.xml><?xml version="1.0" encoding="utf-8"?>
<p:tagLst xmlns:p="http://schemas.openxmlformats.org/presentationml/2006/main">
  <p:tag name="AS_UNIQUEID" val="195"/>
</p:tagLst>
</file>

<file path=ppt/tags/tag234.xml><?xml version="1.0" encoding="utf-8"?>
<p:tagLst xmlns:p="http://schemas.openxmlformats.org/presentationml/2006/main">
  <p:tag name="AS_UNIQUEID" val="196"/>
</p:tagLst>
</file>

<file path=ppt/tags/tag235.xml><?xml version="1.0" encoding="utf-8"?>
<p:tagLst xmlns:p="http://schemas.openxmlformats.org/presentationml/2006/main">
  <p:tag name="AS_UNIQUEID" val="1153"/>
</p:tagLst>
</file>

<file path=ppt/tags/tag236.xml><?xml version="1.0" encoding="utf-8"?>
<p:tagLst xmlns:p="http://schemas.openxmlformats.org/presentationml/2006/main">
  <p:tag name="AS_UNIQUEID" val="459"/>
</p:tagLst>
</file>

<file path=ppt/tags/tag237.xml><?xml version="1.0" encoding="utf-8"?>
<p:tagLst xmlns:p="http://schemas.openxmlformats.org/presentationml/2006/main">
  <p:tag name="AS_UNIQUEID" val="460"/>
</p:tagLst>
</file>

<file path=ppt/tags/tag238.xml><?xml version="1.0" encoding="utf-8"?>
<p:tagLst xmlns:p="http://schemas.openxmlformats.org/presentationml/2006/main">
  <p:tag name="AS_UNIQUEID" val="461"/>
</p:tagLst>
</file>

<file path=ppt/tags/tag239.xml><?xml version="1.0" encoding="utf-8"?>
<p:tagLst xmlns:p="http://schemas.openxmlformats.org/presentationml/2006/main">
  <p:tag name="AS_UNIQUEID" val="463"/>
</p:tagLst>
</file>

<file path=ppt/tags/tag240.xml><?xml version="1.0" encoding="utf-8"?>
<p:tagLst xmlns:p="http://schemas.openxmlformats.org/presentationml/2006/main">
  <p:tag name="AS_UNIQUEID" val="464"/>
</p:tagLst>
</file>

<file path=ppt/tags/tag241.xml><?xml version="1.0" encoding="utf-8"?>
<p:tagLst xmlns:p="http://schemas.openxmlformats.org/presentationml/2006/main">
  <p:tag name="AS_UNIQUEID" val="465"/>
</p:tagLst>
</file>

<file path=ppt/tags/tag242.xml><?xml version="1.0" encoding="utf-8"?>
<p:tagLst xmlns:p="http://schemas.openxmlformats.org/presentationml/2006/main">
  <p:tag name="AS_UNIQUEID" val="466"/>
</p:tagLst>
</file>

<file path=ppt/tags/tag243.xml><?xml version="1.0" encoding="utf-8"?>
<p:tagLst xmlns:p="http://schemas.openxmlformats.org/presentationml/2006/main">
  <p:tag name="AS_UNIQUEID" val="467"/>
</p:tagLst>
</file>

<file path=ppt/tags/tag244.xml><?xml version="1.0" encoding="utf-8"?>
<p:tagLst xmlns:p="http://schemas.openxmlformats.org/presentationml/2006/main">
  <p:tag name="AS_UNIQUEID" val="468"/>
</p:tagLst>
</file>

<file path=ppt/tags/tag245.xml><?xml version="1.0" encoding="utf-8"?>
<p:tagLst xmlns:p="http://schemas.openxmlformats.org/presentationml/2006/main">
  <p:tag name="AS_UNIQUEID" val="469"/>
</p:tagLst>
</file>

<file path=ppt/tags/tag246.xml><?xml version="1.0" encoding="utf-8"?>
<p:tagLst xmlns:p="http://schemas.openxmlformats.org/presentationml/2006/main">
  <p:tag name="AS_UNIQUEID" val="470"/>
</p:tagLst>
</file>

<file path=ppt/tags/tag247.xml><?xml version="1.0" encoding="utf-8"?>
<p:tagLst xmlns:p="http://schemas.openxmlformats.org/presentationml/2006/main">
  <p:tag name="AS_UNIQUEID" val="471"/>
</p:tagLst>
</file>

<file path=ppt/tags/tag248.xml><?xml version="1.0" encoding="utf-8"?>
<p:tagLst xmlns:p="http://schemas.openxmlformats.org/presentationml/2006/main">
  <p:tag name="AS_UNIQUEID" val="472"/>
</p:tagLst>
</file>

<file path=ppt/tags/tag249.xml><?xml version="1.0" encoding="utf-8"?>
<p:tagLst xmlns:p="http://schemas.openxmlformats.org/presentationml/2006/main">
  <p:tag name="AS_UNIQUEID" val="473"/>
</p:tagLst>
</file>

<file path=ppt/tags/tag250.xml><?xml version="1.0" encoding="utf-8"?>
<p:tagLst xmlns:p="http://schemas.openxmlformats.org/presentationml/2006/main">
  <p:tag name="AS_UNIQUEID" val="474"/>
</p:tagLst>
</file>

<file path=ppt/tags/tag251.xml><?xml version="1.0" encoding="utf-8"?>
<p:tagLst xmlns:p="http://schemas.openxmlformats.org/presentationml/2006/main">
  <p:tag name="AS_UNIQUEID" val="1154"/>
</p:tagLst>
</file>

<file path=ppt/tags/tag252.xml><?xml version="1.0" encoding="utf-8"?>
<p:tagLst xmlns:p="http://schemas.openxmlformats.org/presentationml/2006/main">
  <p:tag name="AS_UNIQUEID" val="476"/>
  <p:tag name="KSO_WM_DIAGRAM_VIRTUALLY_FRAME" val="{&quot;height&quot;:238.7838582677165,&quot;left&quot;:41.159921259842534,&quot;top&quot;:224.10999999999999,&quot;width&quot;:510.4863779527559}"/>
</p:tagLst>
</file>

<file path=ppt/tags/tag253.xml><?xml version="1.0" encoding="utf-8"?>
<p:tagLst xmlns:p="http://schemas.openxmlformats.org/presentationml/2006/main">
  <p:tag name="AS_UNIQUEID" val="477"/>
</p:tagLst>
</file>

<file path=ppt/tags/tag254.xml><?xml version="1.0" encoding="utf-8"?>
<p:tagLst xmlns:p="http://schemas.openxmlformats.org/presentationml/2006/main">
  <p:tag name="AS_UNIQUEID" val="478"/>
</p:tagLst>
</file>

<file path=ppt/tags/tag255.xml><?xml version="1.0" encoding="utf-8"?>
<p:tagLst xmlns:p="http://schemas.openxmlformats.org/presentationml/2006/main">
  <p:tag name="AS_UNIQUEID" val="479"/>
  <p:tag name="KSO_WM_DIAGRAM_VIRTUALLY_FRAME" val="{&quot;height&quot;:238.7838582677165,&quot;left&quot;:41.159921259842534,&quot;top&quot;:224.10999999999999,&quot;width&quot;:510.4863779527559}"/>
</p:tagLst>
</file>

<file path=ppt/tags/tag256.xml><?xml version="1.0" encoding="utf-8"?>
<p:tagLst xmlns:p="http://schemas.openxmlformats.org/presentationml/2006/main">
  <p:tag name="AS_UNIQUEID" val="480"/>
  <p:tag name="KSO_WM_DIAGRAM_VIRTUALLY_FRAME" val="{&quot;height&quot;:238.7838582677165,&quot;left&quot;:41.159921259842534,&quot;top&quot;:224.10999999999999,&quot;width&quot;:510.4863779527559}"/>
</p:tagLst>
</file>

<file path=ppt/tags/tag257.xml><?xml version="1.0" encoding="utf-8"?>
<p:tagLst xmlns:p="http://schemas.openxmlformats.org/presentationml/2006/main">
  <p:tag name="AS_UNIQUEID" val="481"/>
  <p:tag name="KSO_WM_DIAGRAM_VIRTUALLY_FRAME" val="{&quot;height&quot;:238.7838582677165,&quot;left&quot;:41.159921259842534,&quot;top&quot;:224.10999999999999,&quot;width&quot;:510.4863779527559}"/>
</p:tagLst>
</file>

<file path=ppt/tags/tag258.xml><?xml version="1.0" encoding="utf-8"?>
<p:tagLst xmlns:p="http://schemas.openxmlformats.org/presentationml/2006/main">
  <p:tag name="AS_UNIQUEID" val="482"/>
</p:tagLst>
</file>

<file path=ppt/tags/tag259.xml><?xml version="1.0" encoding="utf-8"?>
<p:tagLst xmlns:p="http://schemas.openxmlformats.org/presentationml/2006/main">
  <p:tag name="AS_UNIQUEID" val="483"/>
  <p:tag name="KSO_WM_DIAGRAM_VIRTUALLY_FRAME" val="{&quot;height&quot;:238.7838582677165,&quot;left&quot;:41.159921259842534,&quot;top&quot;:224.10999999999999,&quot;width&quot;:510.4863779527559}"/>
</p:tagLst>
</file>

<file path=ppt/tags/tag260.xml><?xml version="1.0" encoding="utf-8"?>
<p:tagLst xmlns:p="http://schemas.openxmlformats.org/presentationml/2006/main">
  <p:tag name="AS_UNIQUEID" val="484"/>
  <p:tag name="KSO_WM_DIAGRAM_VIRTUALLY_FRAME" val="{&quot;height&quot;:238.7838582677165,&quot;left&quot;:41.159921259842534,&quot;top&quot;:224.10999999999999,&quot;width&quot;:510.4863779527559}"/>
</p:tagLst>
</file>

<file path=ppt/tags/tag261.xml><?xml version="1.0" encoding="utf-8"?>
<p:tagLst xmlns:p="http://schemas.openxmlformats.org/presentationml/2006/main">
  <p:tag name="AS_UNIQUEID" val="485"/>
  <p:tag name="KSO_WM_DIAGRAM_VIRTUALLY_FRAME" val="{&quot;height&quot;:238.7838582677165,&quot;left&quot;:41.159921259842534,&quot;top&quot;:224.10999999999999,&quot;width&quot;:510.4863779527559}"/>
</p:tagLst>
</file>

<file path=ppt/tags/tag262.xml><?xml version="1.0" encoding="utf-8"?>
<p:tagLst xmlns:p="http://schemas.openxmlformats.org/presentationml/2006/main">
  <p:tag name="AS_UNIQUEID" val="486"/>
</p:tagLst>
</file>

<file path=ppt/tags/tag263.xml><?xml version="1.0" encoding="utf-8"?>
<p:tagLst xmlns:p="http://schemas.openxmlformats.org/presentationml/2006/main">
  <p:tag name="AS_UNIQUEID" val="487"/>
</p:tagLst>
</file>

<file path=ppt/tags/tag264.xml><?xml version="1.0" encoding="utf-8"?>
<p:tagLst xmlns:p="http://schemas.openxmlformats.org/presentationml/2006/main">
  <p:tag name="AS_UNIQUEID" val="488"/>
</p:tagLst>
</file>

<file path=ppt/tags/tag265.xml><?xml version="1.0" encoding="utf-8"?>
<p:tagLst xmlns:p="http://schemas.openxmlformats.org/presentationml/2006/main">
  <p:tag name="AS_UNIQUEID" val="489"/>
</p:tagLst>
</file>

<file path=ppt/tags/tag266.xml><?xml version="1.0" encoding="utf-8"?>
<p:tagLst xmlns:p="http://schemas.openxmlformats.org/presentationml/2006/main">
  <p:tag name="AS_UNIQUEID" val="490"/>
</p:tagLst>
</file>

<file path=ppt/tags/tag267.xml><?xml version="1.0" encoding="utf-8"?>
<p:tagLst xmlns:p="http://schemas.openxmlformats.org/presentationml/2006/main">
  <p:tag name="AS_UNIQUEID" val="491"/>
</p:tagLst>
</file>

<file path=ppt/tags/tag268.xml><?xml version="1.0" encoding="utf-8"?>
<p:tagLst xmlns:p="http://schemas.openxmlformats.org/presentationml/2006/main">
  <p:tag name="AS_UNIQUEID" val="492"/>
  <p:tag name="KSO_WM_DIAGRAM_VIRTUALLY_FRAME" val="{&quot;height&quot;:238.7838582677165,&quot;left&quot;:41.159921259842534,&quot;top&quot;:224.10999999999999,&quot;width&quot;:510.4863779527559}"/>
</p:tagLst>
</file>

<file path=ppt/tags/tag269.xml><?xml version="1.0" encoding="utf-8"?>
<p:tagLst xmlns:p="http://schemas.openxmlformats.org/presentationml/2006/main">
  <p:tag name="AS_UNIQUEID" val="493"/>
  <p:tag name="KSO_WM_DIAGRAM_VIRTUALLY_FRAME" val="{&quot;height&quot;:238.7838582677165,&quot;left&quot;:41.159921259842534,&quot;top&quot;:224.10999999999999,&quot;width&quot;:510.4863779527559}"/>
</p:tagLst>
</file>

<file path=ppt/tags/tag270.xml><?xml version="1.0" encoding="utf-8"?>
<p:tagLst xmlns:p="http://schemas.openxmlformats.org/presentationml/2006/main">
  <p:tag name="AS_UNIQUEID" val="494"/>
</p:tagLst>
</file>

<file path=ppt/tags/tag271.xml><?xml version="1.0" encoding="utf-8"?>
<p:tagLst xmlns:p="http://schemas.openxmlformats.org/presentationml/2006/main">
  <p:tag name="AS_UNIQUEID" val="495"/>
  <p:tag name="KSO_WM_DIAGRAM_VIRTUALLY_FRAME" val="{&quot;height&quot;:238.7838582677165,&quot;left&quot;:41.159921259842534,&quot;top&quot;:224.10999999999999,&quot;width&quot;:510.4863779527559}"/>
</p:tagLst>
</file>

<file path=ppt/tags/tag272.xml><?xml version="1.0" encoding="utf-8"?>
<p:tagLst xmlns:p="http://schemas.openxmlformats.org/presentationml/2006/main">
  <p:tag name="AS_UNIQUEID" val="496"/>
</p:tagLst>
</file>

<file path=ppt/tags/tag273.xml><?xml version="1.0" encoding="utf-8"?>
<p:tagLst xmlns:p="http://schemas.openxmlformats.org/presentationml/2006/main">
  <p:tag name="AS_UNIQUEID" val="497"/>
</p:tagLst>
</file>

<file path=ppt/tags/tag274.xml><?xml version="1.0" encoding="utf-8"?>
<p:tagLst xmlns:p="http://schemas.openxmlformats.org/presentationml/2006/main">
  <p:tag name="AS_UNIQUEID" val="498"/>
</p:tagLst>
</file>

<file path=ppt/tags/tag275.xml><?xml version="1.0" encoding="utf-8"?>
<p:tagLst xmlns:p="http://schemas.openxmlformats.org/presentationml/2006/main">
  <p:tag name="AS_UNIQUEID" val="499"/>
</p:tagLst>
</file>

<file path=ppt/tags/tag276.xml><?xml version="1.0" encoding="utf-8"?>
<p:tagLst xmlns:p="http://schemas.openxmlformats.org/presentationml/2006/main">
  <p:tag name="AS_UNIQUEID" val="1155"/>
</p:tagLst>
</file>

<file path=ppt/tags/tag277.xml><?xml version="1.0" encoding="utf-8"?>
<p:tagLst xmlns:p="http://schemas.openxmlformats.org/presentationml/2006/main">
  <p:tag name="AS_UNIQUEID" val="985"/>
</p:tagLst>
</file>

<file path=ppt/tags/tag278.xml><?xml version="1.0" encoding="utf-8"?>
<p:tagLst xmlns:p="http://schemas.openxmlformats.org/presentationml/2006/main">
  <p:tag name="AS_UNIQUEID" val="986"/>
</p:tagLst>
</file>

<file path=ppt/tags/tag279.xml><?xml version="1.0" encoding="utf-8"?>
<p:tagLst xmlns:p="http://schemas.openxmlformats.org/presentationml/2006/main">
  <p:tag name="AS_UNIQUEID" val="987"/>
</p:tagLst>
</file>

<file path=ppt/tags/tag280.xml><?xml version="1.0" encoding="utf-8"?>
<p:tagLst xmlns:p="http://schemas.openxmlformats.org/presentationml/2006/main">
  <p:tag name="AS_UNIQUEID" val="988"/>
</p:tagLst>
</file>

<file path=ppt/tags/tag281.xml><?xml version="1.0" encoding="utf-8"?>
<p:tagLst xmlns:p="http://schemas.openxmlformats.org/presentationml/2006/main">
  <p:tag name="AS_UNIQUEID" val="989"/>
</p:tagLst>
</file>

<file path=ppt/tags/tag282.xml><?xml version="1.0" encoding="utf-8"?>
<p:tagLst xmlns:p="http://schemas.openxmlformats.org/presentationml/2006/main">
  <p:tag name="AS_UNIQUEID" val="990"/>
</p:tagLst>
</file>

<file path=ppt/tags/tag283.xml><?xml version="1.0" encoding="utf-8"?>
<p:tagLst xmlns:p="http://schemas.openxmlformats.org/presentationml/2006/main">
  <p:tag name="AS_UNIQUEID" val="991"/>
</p:tagLst>
</file>

<file path=ppt/tags/tag284.xml><?xml version="1.0" encoding="utf-8"?>
<p:tagLst xmlns:p="http://schemas.openxmlformats.org/presentationml/2006/main">
  <p:tag name="AS_UNIQUEID" val="992"/>
</p:tagLst>
</file>

<file path=ppt/tags/tag285.xml><?xml version="1.0" encoding="utf-8"?>
<p:tagLst xmlns:p="http://schemas.openxmlformats.org/presentationml/2006/main">
  <p:tag name="AS_UNIQUEID" val="993"/>
</p:tagLst>
</file>

<file path=ppt/tags/tag286.xml><?xml version="1.0" encoding="utf-8"?>
<p:tagLst xmlns:p="http://schemas.openxmlformats.org/presentationml/2006/main">
  <p:tag name="AS_UNIQUEID" val="994"/>
</p:tagLst>
</file>

<file path=ppt/tags/tag287.xml><?xml version="1.0" encoding="utf-8"?>
<p:tagLst xmlns:p="http://schemas.openxmlformats.org/presentationml/2006/main">
  <p:tag name="KSO_WM_SPECIAL_SOURCE" val="bdnull"/>
</p:tagLst>
</file>

<file path=ppt/tags/tag288.xml><?xml version="1.0" encoding="utf-8"?>
<p:tagLst xmlns:p="http://schemas.openxmlformats.org/presentationml/2006/main">
  <p:tag name="AS_UNIQUEID" val="1156"/>
</p:tagLst>
</file>

<file path=ppt/tags/tag289.xml><?xml version="1.0" encoding="utf-8"?>
<p:tagLst xmlns:p="http://schemas.openxmlformats.org/presentationml/2006/main">
  <p:tag name="AS_UNIQUEID" val="996"/>
</p:tagLst>
</file>

<file path=ppt/tags/tag290.xml><?xml version="1.0" encoding="utf-8"?>
<p:tagLst xmlns:p="http://schemas.openxmlformats.org/presentationml/2006/main">
  <p:tag name="AS_UNIQUEID" val="997"/>
</p:tagLst>
</file>

<file path=ppt/tags/tag291.xml><?xml version="1.0" encoding="utf-8"?>
<p:tagLst xmlns:p="http://schemas.openxmlformats.org/presentationml/2006/main">
  <p:tag name="AS_UNIQUEID" val="998"/>
</p:tagLst>
</file>

<file path=ppt/tags/tag292.xml><?xml version="1.0" encoding="utf-8"?>
<p:tagLst xmlns:p="http://schemas.openxmlformats.org/presentationml/2006/main">
  <p:tag name="AS_UNIQUEID" val="999"/>
</p:tagLst>
</file>

<file path=ppt/tags/tag293.xml><?xml version="1.0" encoding="utf-8"?>
<p:tagLst xmlns:p="http://schemas.openxmlformats.org/presentationml/2006/main">
  <p:tag name="AS_UNIQUEID" val="1000"/>
</p:tagLst>
</file>

<file path=ppt/tags/tag294.xml><?xml version="1.0" encoding="utf-8"?>
<p:tagLst xmlns:p="http://schemas.openxmlformats.org/presentationml/2006/main">
  <p:tag name="AS_UNIQUEID" val="1001"/>
  <p:tag name="KSO_WM_UNIT_TABLE_BEAUTIFY" val="smartTable{9a3d2a68-ee34-4c4f-a0dc-28585a4caf51}"/>
  <p:tag name="TABLE_ENDDRAG_ORIGIN_RECT" val="492*103"/>
  <p:tag name="TABLE_ENDDRAG_RECT" val="31*106*492*103"/>
</p:tagLst>
</file>

<file path=ppt/tags/tag295.xml><?xml version="1.0" encoding="utf-8"?>
<p:tagLst xmlns:p="http://schemas.openxmlformats.org/presentationml/2006/main">
  <p:tag name="AS_UNIQUEID" val="1002"/>
</p:tagLst>
</file>

<file path=ppt/tags/tag296.xml><?xml version="1.0" encoding="utf-8"?>
<p:tagLst xmlns:p="http://schemas.openxmlformats.org/presentationml/2006/main">
  <p:tag name="AS_UNIQUEID" val="1003"/>
</p:tagLst>
</file>

<file path=ppt/tags/tag297.xml><?xml version="1.0" encoding="utf-8"?>
<p:tagLst xmlns:p="http://schemas.openxmlformats.org/presentationml/2006/main">
  <p:tag name="AS_UNIQUEID" val="1004"/>
</p:tagLst>
</file>

<file path=ppt/tags/tag298.xml><?xml version="1.0" encoding="utf-8"?>
<p:tagLst xmlns:p="http://schemas.openxmlformats.org/presentationml/2006/main">
  <p:tag name="AS_UNIQUEID" val="1005"/>
</p:tagLst>
</file>

<file path=ppt/tags/tag299.xml><?xml version="1.0" encoding="utf-8"?>
<p:tagLst xmlns:p="http://schemas.openxmlformats.org/presentationml/2006/main">
  <p:tag name="AS_UNIQUEID" val="1006"/>
</p:tagLst>
</file>

<file path=ppt/tags/tag300.xml><?xml version="1.0" encoding="utf-8"?>
<p:tagLst xmlns:p="http://schemas.openxmlformats.org/presentationml/2006/main">
  <p:tag name="AS_UNIQUEID" val="1007"/>
</p:tagLst>
</file>

<file path=ppt/tags/tag301.xml><?xml version="1.0" encoding="utf-8"?>
<p:tagLst xmlns:p="http://schemas.openxmlformats.org/presentationml/2006/main">
  <p:tag name="AS_UNIQUEID" val="1008"/>
</p:tagLst>
</file>

<file path=ppt/tags/tag302.xml><?xml version="1.0" encoding="utf-8"?>
<p:tagLst xmlns:p="http://schemas.openxmlformats.org/presentationml/2006/main">
  <p:tag name="AS_UNIQUEID" val="1009"/>
</p:tagLst>
</file>

<file path=ppt/tags/tag303.xml><?xml version="1.0" encoding="utf-8"?>
<p:tagLst xmlns:p="http://schemas.openxmlformats.org/presentationml/2006/main">
  <p:tag name="AS_UNIQUEID" val="1010"/>
</p:tagLst>
</file>

<file path=ppt/tags/tag304.xml><?xml version="1.0" encoding="utf-8"?>
<p:tagLst xmlns:p="http://schemas.openxmlformats.org/presentationml/2006/main">
  <p:tag name="AS_UNIQUEID" val="1011"/>
</p:tagLst>
</file>

<file path=ppt/tags/tag305.xml><?xml version="1.0" encoding="utf-8"?>
<p:tagLst xmlns:p="http://schemas.openxmlformats.org/presentationml/2006/main">
  <p:tag name="AS_UNIQUEID" val="1012"/>
</p:tagLst>
</file>

<file path=ppt/tags/tag306.xml><?xml version="1.0" encoding="utf-8"?>
<p:tagLst xmlns:p="http://schemas.openxmlformats.org/presentationml/2006/main">
  <p:tag name="KSO_WM_SPECIAL_SOURCE" val="bdnull"/>
</p:tagLst>
</file>

<file path=ppt/tags/tag307.xml><?xml version="1.0" encoding="utf-8"?>
<p:tagLst xmlns:p="http://schemas.openxmlformats.org/presentationml/2006/main">
  <p:tag name="AS_UNIQUEID" val="1157"/>
</p:tagLst>
</file>

<file path=ppt/tags/tag308.xml><?xml version="1.0" encoding="utf-8"?>
<p:tagLst xmlns:p="http://schemas.openxmlformats.org/presentationml/2006/main">
  <p:tag name="AS_UNIQUEID" val="1014"/>
</p:tagLst>
</file>

<file path=ppt/tags/tag309.xml><?xml version="1.0" encoding="utf-8"?>
<p:tagLst xmlns:p="http://schemas.openxmlformats.org/presentationml/2006/main">
  <p:tag name="AS_UNIQUEID" val="1015"/>
</p:tagLst>
</file>

<file path=ppt/tags/tag310.xml><?xml version="1.0" encoding="utf-8"?>
<p:tagLst xmlns:p="http://schemas.openxmlformats.org/presentationml/2006/main">
  <p:tag name="AS_UNIQUEID" val="1016"/>
</p:tagLst>
</file>

<file path=ppt/tags/tag311.xml><?xml version="1.0" encoding="utf-8"?>
<p:tagLst xmlns:p="http://schemas.openxmlformats.org/presentationml/2006/main">
  <p:tag name="AS_UNIQUEID" val="1017"/>
</p:tagLst>
</file>

<file path=ppt/tags/tag312.xml><?xml version="1.0" encoding="utf-8"?>
<p:tagLst xmlns:p="http://schemas.openxmlformats.org/presentationml/2006/main">
  <p:tag name="AS_UNIQUEID" val="1018"/>
</p:tagLst>
</file>

<file path=ppt/tags/tag313.xml><?xml version="1.0" encoding="utf-8"?>
<p:tagLst xmlns:p="http://schemas.openxmlformats.org/presentationml/2006/main">
  <p:tag name="AS_UNIQUEID" val="1019"/>
</p:tagLst>
</file>

<file path=ppt/tags/tag314.xml><?xml version="1.0" encoding="utf-8"?>
<p:tagLst xmlns:p="http://schemas.openxmlformats.org/presentationml/2006/main">
  <p:tag name="AS_UNIQUEID" val="1020"/>
</p:tagLst>
</file>

<file path=ppt/tags/tag315.xml><?xml version="1.0" encoding="utf-8"?>
<p:tagLst xmlns:p="http://schemas.openxmlformats.org/presentationml/2006/main">
  <p:tag name="AS_UNIQUEID" val="1021"/>
</p:tagLst>
</file>

<file path=ppt/tags/tag316.xml><?xml version="1.0" encoding="utf-8"?>
<p:tagLst xmlns:p="http://schemas.openxmlformats.org/presentationml/2006/main">
  <p:tag name="AS_UNIQUEID" val="1022"/>
</p:tagLst>
</file>

<file path=ppt/tags/tag317.xml><?xml version="1.0" encoding="utf-8"?>
<p:tagLst xmlns:p="http://schemas.openxmlformats.org/presentationml/2006/main">
  <p:tag name="AS_UNIQUEID" val="1023"/>
</p:tagLst>
</file>

<file path=ppt/tags/tag318.xml><?xml version="1.0" encoding="utf-8"?>
<p:tagLst xmlns:p="http://schemas.openxmlformats.org/presentationml/2006/main">
  <p:tag name="AS_UNIQUEID" val="1024"/>
</p:tagLst>
</file>

<file path=ppt/tags/tag319.xml><?xml version="1.0" encoding="utf-8"?>
<p:tagLst xmlns:p="http://schemas.openxmlformats.org/presentationml/2006/main">
  <p:tag name="AS_UNIQUEID" val="1025"/>
</p:tagLst>
</file>

<file path=ppt/tags/tag320.xml><?xml version="1.0" encoding="utf-8"?>
<p:tagLst xmlns:p="http://schemas.openxmlformats.org/presentationml/2006/main">
  <p:tag name="AS_UNIQUEID" val="1026"/>
</p:tagLst>
</file>

<file path=ppt/tags/tag321.xml><?xml version="1.0" encoding="utf-8"?>
<p:tagLst xmlns:p="http://schemas.openxmlformats.org/presentationml/2006/main">
  <p:tag name="AS_UNIQUEID" val="1027"/>
</p:tagLst>
</file>

<file path=ppt/tags/tag322.xml><?xml version="1.0" encoding="utf-8"?>
<p:tagLst xmlns:p="http://schemas.openxmlformats.org/presentationml/2006/main">
  <p:tag name="AS_UNIQUEID" val="1028"/>
</p:tagLst>
</file>

<file path=ppt/tags/tag323.xml><?xml version="1.0" encoding="utf-8"?>
<p:tagLst xmlns:p="http://schemas.openxmlformats.org/presentationml/2006/main">
  <p:tag name="KSO_WM_SPECIAL_SOURCE" val="bdnull"/>
</p:tagLst>
</file>

<file path=ppt/tags/tag324.xml><?xml version="1.0" encoding="utf-8"?>
<p:tagLst xmlns:p="http://schemas.openxmlformats.org/presentationml/2006/main">
  <p:tag name="AS_UNIQUEID" val="1158"/>
</p:tagLst>
</file>

<file path=ppt/tags/tag325.xml><?xml version="1.0" encoding="utf-8"?>
<p:tagLst xmlns:p="http://schemas.openxmlformats.org/presentationml/2006/main">
  <p:tag name="AS_UNIQUEID" val="1030"/>
</p:tagLst>
</file>

<file path=ppt/tags/tag326.xml><?xml version="1.0" encoding="utf-8"?>
<p:tagLst xmlns:p="http://schemas.openxmlformats.org/presentationml/2006/main">
  <p:tag name="AS_UNIQUEID" val="1031"/>
</p:tagLst>
</file>

<file path=ppt/tags/tag327.xml><?xml version="1.0" encoding="utf-8"?>
<p:tagLst xmlns:p="http://schemas.openxmlformats.org/presentationml/2006/main">
  <p:tag name="AS_UNIQUEID" val="1032"/>
</p:tagLst>
</file>

<file path=ppt/tags/tag328.xml><?xml version="1.0" encoding="utf-8"?>
<p:tagLst xmlns:p="http://schemas.openxmlformats.org/presentationml/2006/main">
  <p:tag name="AS_UNIQUEID" val="1033"/>
</p:tagLst>
</file>

<file path=ppt/tags/tag329.xml><?xml version="1.0" encoding="utf-8"?>
<p:tagLst xmlns:p="http://schemas.openxmlformats.org/presentationml/2006/main">
  <p:tag name="AS_UNIQUEID" val="1034"/>
</p:tagLst>
</file>

<file path=ppt/tags/tag330.xml><?xml version="1.0" encoding="utf-8"?>
<p:tagLst xmlns:p="http://schemas.openxmlformats.org/presentationml/2006/main">
  <p:tag name="AS_UNIQUEID" val="1035"/>
</p:tagLst>
</file>

<file path=ppt/tags/tag331.xml><?xml version="1.0" encoding="utf-8"?>
<p:tagLst xmlns:p="http://schemas.openxmlformats.org/presentationml/2006/main">
  <p:tag name="AS_UNIQUEID" val="1036"/>
</p:tagLst>
</file>

<file path=ppt/tags/tag332.xml><?xml version="1.0" encoding="utf-8"?>
<p:tagLst xmlns:p="http://schemas.openxmlformats.org/presentationml/2006/main">
  <p:tag name="AS_UNIQUEID" val="1037"/>
</p:tagLst>
</file>

<file path=ppt/tags/tag333.xml><?xml version="1.0" encoding="utf-8"?>
<p:tagLst xmlns:p="http://schemas.openxmlformats.org/presentationml/2006/main">
  <p:tag name="AS_UNIQUEID" val="1038"/>
</p:tagLst>
</file>

<file path=ppt/tags/tag334.xml><?xml version="1.0" encoding="utf-8"?>
<p:tagLst xmlns:p="http://schemas.openxmlformats.org/presentationml/2006/main">
  <p:tag name="AS_UNIQUEID" val="1039"/>
</p:tagLst>
</file>

<file path=ppt/tags/tag335.xml><?xml version="1.0" encoding="utf-8"?>
<p:tagLst xmlns:p="http://schemas.openxmlformats.org/presentationml/2006/main">
  <p:tag name="AS_UNIQUEID" val="1040"/>
</p:tagLst>
</file>

<file path=ppt/tags/tag336.xml><?xml version="1.0" encoding="utf-8"?>
<p:tagLst xmlns:p="http://schemas.openxmlformats.org/presentationml/2006/main">
  <p:tag name="KSO_WM_SPECIAL_SOURCE" val="bdnull"/>
</p:tagLst>
</file>

<file path=ppt/tags/tag337.xml><?xml version="1.0" encoding="utf-8"?>
<p:tagLst xmlns:p="http://schemas.openxmlformats.org/presentationml/2006/main">
  <p:tag name="AS_UNIQUEID" val="1159"/>
</p:tagLst>
</file>

<file path=ppt/tags/tag338.xml><?xml version="1.0" encoding="utf-8"?>
<p:tagLst xmlns:p="http://schemas.openxmlformats.org/presentationml/2006/main">
  <p:tag name="AS_UNIQUEID" val="1042"/>
  <p:tag name="KSO_WM_UNIT_PLACING_PICTURE_USER_VIEWPORT" val="{&quot;height&quot;:7324,&quot;width&quot;:8771}"/>
</p:tagLst>
</file>

<file path=ppt/tags/tag339.xml><?xml version="1.0" encoding="utf-8"?>
<p:tagLst xmlns:p="http://schemas.openxmlformats.org/presentationml/2006/main">
  <p:tag name="KSO_WM_SPECIAL_SOURCE" val="bdnull"/>
</p:tagLst>
</file>

<file path=ppt/tags/tag340.xml><?xml version="1.0" encoding="utf-8"?>
<p:tagLst xmlns:p="http://schemas.openxmlformats.org/presentationml/2006/main">
  <p:tag name="AS_UNIQUEID" val="1160"/>
</p:tagLst>
</file>

<file path=ppt/tags/tag341.xml><?xml version="1.0" encoding="utf-8"?>
<p:tagLst xmlns:p="http://schemas.openxmlformats.org/presentationml/2006/main">
  <p:tag name="AS_UNIQUEID" val="1044"/>
</p:tagLst>
</file>

<file path=ppt/tags/tag342.xml><?xml version="1.0" encoding="utf-8"?>
<p:tagLst xmlns:p="http://schemas.openxmlformats.org/presentationml/2006/main">
  <p:tag name="AS_UNIQUEID" val="1045"/>
</p:tagLst>
</file>

<file path=ppt/tags/tag343.xml><?xml version="1.0" encoding="utf-8"?>
<p:tagLst xmlns:p="http://schemas.openxmlformats.org/presentationml/2006/main">
  <p:tag name="AS_UNIQUEID" val="1046"/>
</p:tagLst>
</file>

<file path=ppt/tags/tag344.xml><?xml version="1.0" encoding="utf-8"?>
<p:tagLst xmlns:p="http://schemas.openxmlformats.org/presentationml/2006/main">
  <p:tag name="AS_UNIQUEID" val="1047"/>
</p:tagLst>
</file>

<file path=ppt/tags/tag345.xml><?xml version="1.0" encoding="utf-8"?>
<p:tagLst xmlns:p="http://schemas.openxmlformats.org/presentationml/2006/main">
  <p:tag name="AS_UNIQUEID" val="1048"/>
</p:tagLst>
</file>

<file path=ppt/tags/tag346.xml><?xml version="1.0" encoding="utf-8"?>
<p:tagLst xmlns:p="http://schemas.openxmlformats.org/presentationml/2006/main">
  <p:tag name="AS_UNIQUEID" val="1049"/>
</p:tagLst>
</file>

<file path=ppt/tags/tag347.xml><?xml version="1.0" encoding="utf-8"?>
<p:tagLst xmlns:p="http://schemas.openxmlformats.org/presentationml/2006/main">
  <p:tag name="AS_UNIQUEID" val="1050"/>
</p:tagLst>
</file>

<file path=ppt/tags/tag348.xml><?xml version="1.0" encoding="utf-8"?>
<p:tagLst xmlns:p="http://schemas.openxmlformats.org/presentationml/2006/main">
  <p:tag name="AS_UNIQUEID" val="1051"/>
</p:tagLst>
</file>

<file path=ppt/tags/tag349.xml><?xml version="1.0" encoding="utf-8"?>
<p:tagLst xmlns:p="http://schemas.openxmlformats.org/presentationml/2006/main">
  <p:tag name="AS_UNIQUEID" val="1052"/>
</p:tagLst>
</file>

<file path=ppt/tags/tag350.xml><?xml version="1.0" encoding="utf-8"?>
<p:tagLst xmlns:p="http://schemas.openxmlformats.org/presentationml/2006/main">
  <p:tag name="KSO_WM_SPECIAL_SOURCE" val="bdnull"/>
</p:tagLst>
</file>

<file path=ppt/tags/tag351.xml><?xml version="1.0" encoding="utf-8"?>
<p:tagLst xmlns:p="http://schemas.openxmlformats.org/presentationml/2006/main">
  <p:tag name="AS_UNIQUEID" val="1161"/>
</p:tagLst>
</file>

<file path=ppt/tags/tag352.xml><?xml version="1.0" encoding="utf-8"?>
<p:tagLst xmlns:p="http://schemas.openxmlformats.org/presentationml/2006/main">
  <p:tag name="AS_UNIQUEID" val="580"/>
</p:tagLst>
</file>

<file path=ppt/tags/tag353.xml><?xml version="1.0" encoding="utf-8"?>
<p:tagLst xmlns:p="http://schemas.openxmlformats.org/presentationml/2006/main">
  <p:tag name="AS_UNIQUEID" val="581"/>
</p:tagLst>
</file>

<file path=ppt/tags/tag354.xml><?xml version="1.0" encoding="utf-8"?>
<p:tagLst xmlns:p="http://schemas.openxmlformats.org/presentationml/2006/main">
  <p:tag name="AS_UNIQUEID" val="582"/>
</p:tagLst>
</file>

<file path=ppt/tags/tag355.xml><?xml version="1.0" encoding="utf-8"?>
<p:tagLst xmlns:p="http://schemas.openxmlformats.org/presentationml/2006/main">
  <p:tag name="AS_UNIQUEID" val="583"/>
</p:tagLst>
</file>

<file path=ppt/tags/tag356.xml><?xml version="1.0" encoding="utf-8"?>
<p:tagLst xmlns:p="http://schemas.openxmlformats.org/presentationml/2006/main">
  <p:tag name="AS_UNIQUEID" val="584"/>
</p:tagLst>
</file>

<file path=ppt/tags/tag357.xml><?xml version="1.0" encoding="utf-8"?>
<p:tagLst xmlns:p="http://schemas.openxmlformats.org/presentationml/2006/main">
  <p:tag name="AS_UNIQUEID" val="585"/>
</p:tagLst>
</file>

<file path=ppt/tags/tag358.xml><?xml version="1.0" encoding="utf-8"?>
<p:tagLst xmlns:p="http://schemas.openxmlformats.org/presentationml/2006/main">
  <p:tag name="AS_UNIQUEID" val="586"/>
</p:tagLst>
</file>

<file path=ppt/tags/tag359.xml><?xml version="1.0" encoding="utf-8"?>
<p:tagLst xmlns:p="http://schemas.openxmlformats.org/presentationml/2006/main">
  <p:tag name="AS_UNIQUEID" val="587"/>
</p:tagLst>
</file>

<file path=ppt/tags/tag360.xml><?xml version="1.0" encoding="utf-8"?>
<p:tagLst xmlns:p="http://schemas.openxmlformats.org/presentationml/2006/main">
  <p:tag name="AS_UNIQUEID" val="588"/>
</p:tagLst>
</file>

<file path=ppt/tags/tag361.xml><?xml version="1.0" encoding="utf-8"?>
<p:tagLst xmlns:p="http://schemas.openxmlformats.org/presentationml/2006/main">
  <p:tag name="AS_UNIQUEID" val="589"/>
</p:tagLst>
</file>

<file path=ppt/tags/tag362.xml><?xml version="1.0" encoding="utf-8"?>
<p:tagLst xmlns:p="http://schemas.openxmlformats.org/presentationml/2006/main">
  <p:tag name="AS_UNIQUEID" val="590"/>
</p:tagLst>
</file>

<file path=ppt/tags/tag363.xml><?xml version="1.0" encoding="utf-8"?>
<p:tagLst xmlns:p="http://schemas.openxmlformats.org/presentationml/2006/main">
  <p:tag name="AS_UNIQUEID" val="591"/>
</p:tagLst>
</file>

<file path=ppt/tags/tag364.xml><?xml version="1.0" encoding="utf-8"?>
<p:tagLst xmlns:p="http://schemas.openxmlformats.org/presentationml/2006/main">
  <p:tag name="AS_UNIQUEID" val="592"/>
</p:tagLst>
</file>

<file path=ppt/tags/tag365.xml><?xml version="1.0" encoding="utf-8"?>
<p:tagLst xmlns:p="http://schemas.openxmlformats.org/presentationml/2006/main">
  <p:tag name="AS_UNIQUEID" val="593"/>
</p:tagLst>
</file>

<file path=ppt/tags/tag366.xml><?xml version="1.0" encoding="utf-8"?>
<p:tagLst xmlns:p="http://schemas.openxmlformats.org/presentationml/2006/main">
  <p:tag name="AS_UNIQUEID" val="594"/>
</p:tagLst>
</file>

<file path=ppt/tags/tag367.xml><?xml version="1.0" encoding="utf-8"?>
<p:tagLst xmlns:p="http://schemas.openxmlformats.org/presentationml/2006/main">
  <p:tag name="AS_UNIQUEID" val="595"/>
</p:tagLst>
</file>

<file path=ppt/tags/tag368.xml><?xml version="1.0" encoding="utf-8"?>
<p:tagLst xmlns:p="http://schemas.openxmlformats.org/presentationml/2006/main">
  <p:tag name="AS_UNIQUEID" val="596"/>
</p:tagLst>
</file>

<file path=ppt/tags/tag369.xml><?xml version="1.0" encoding="utf-8"?>
<p:tagLst xmlns:p="http://schemas.openxmlformats.org/presentationml/2006/main">
  <p:tag name="AS_UNIQUEID" val="597"/>
</p:tagLst>
</file>

<file path=ppt/tags/tag370.xml><?xml version="1.0" encoding="utf-8"?>
<p:tagLst xmlns:p="http://schemas.openxmlformats.org/presentationml/2006/main">
  <p:tag name="AS_UNIQUEID" val="598"/>
</p:tagLst>
</file>

<file path=ppt/tags/tag371.xml><?xml version="1.0" encoding="utf-8"?>
<p:tagLst xmlns:p="http://schemas.openxmlformats.org/presentationml/2006/main">
  <p:tag name="AS_UNIQUEID" val="599"/>
</p:tagLst>
</file>

<file path=ppt/tags/tag372.xml><?xml version="1.0" encoding="utf-8"?>
<p:tagLst xmlns:p="http://schemas.openxmlformats.org/presentationml/2006/main">
  <p:tag name="AS_UNIQUEID" val="600"/>
</p:tagLst>
</file>

<file path=ppt/tags/tag373.xml><?xml version="1.0" encoding="utf-8"?>
<p:tagLst xmlns:p="http://schemas.openxmlformats.org/presentationml/2006/main">
  <p:tag name="AS_UNIQUEID" val="601"/>
</p:tagLst>
</file>

<file path=ppt/tags/tag374.xml><?xml version="1.0" encoding="utf-8"?>
<p:tagLst xmlns:p="http://schemas.openxmlformats.org/presentationml/2006/main">
  <p:tag name="AS_UNIQUEID" val="602"/>
</p:tagLst>
</file>

<file path=ppt/tags/tag375.xml><?xml version="1.0" encoding="utf-8"?>
<p:tagLst xmlns:p="http://schemas.openxmlformats.org/presentationml/2006/main">
  <p:tag name="AS_UNIQUEID" val="603"/>
</p:tagLst>
</file>

<file path=ppt/tags/tag376.xml><?xml version="1.0" encoding="utf-8"?>
<p:tagLst xmlns:p="http://schemas.openxmlformats.org/presentationml/2006/main">
  <p:tag name="AS_UNIQUEID" val="604"/>
</p:tagLst>
</file>

<file path=ppt/tags/tag377.xml><?xml version="1.0" encoding="utf-8"?>
<p:tagLst xmlns:p="http://schemas.openxmlformats.org/presentationml/2006/main">
  <p:tag name="AS_UNIQUEID" val="605"/>
</p:tagLst>
</file>

<file path=ppt/tags/tag378.xml><?xml version="1.0" encoding="utf-8"?>
<p:tagLst xmlns:p="http://schemas.openxmlformats.org/presentationml/2006/main">
  <p:tag name="AS_UNIQUEID" val="606"/>
</p:tagLst>
</file>

<file path=ppt/tags/tag379.xml><?xml version="1.0" encoding="utf-8"?>
<p:tagLst xmlns:p="http://schemas.openxmlformats.org/presentationml/2006/main">
  <p:tag name="AS_UNIQUEID" val="1054"/>
</p:tagLst>
</file>

<file path=ppt/tags/tag380.xml><?xml version="1.0" encoding="utf-8"?>
<p:tagLst xmlns:p="http://schemas.openxmlformats.org/presentationml/2006/main">
  <p:tag name="AS_UNIQUEID" val="1162"/>
</p:tagLst>
</file>

<file path=ppt/tags/tag381.xml><?xml version="1.0" encoding="utf-8"?>
<p:tagLst xmlns:p="http://schemas.openxmlformats.org/presentationml/2006/main">
  <p:tag name="AS_UNIQUEID" val="608"/>
</p:tagLst>
</file>

<file path=ppt/tags/tag382.xml><?xml version="1.0" encoding="utf-8"?>
<p:tagLst xmlns:p="http://schemas.openxmlformats.org/presentationml/2006/main">
  <p:tag name="AS_UNIQUEID" val="609"/>
</p:tagLst>
</file>

<file path=ppt/tags/tag383.xml><?xml version="1.0" encoding="utf-8"?>
<p:tagLst xmlns:p="http://schemas.openxmlformats.org/presentationml/2006/main">
  <p:tag name="AS_UNIQUEID" val="612"/>
</p:tagLst>
</file>

<file path=ppt/tags/tag384.xml><?xml version="1.0" encoding="utf-8"?>
<p:tagLst xmlns:p="http://schemas.openxmlformats.org/presentationml/2006/main">
  <p:tag name="AS_UNIQUEID" val="613"/>
</p:tagLst>
</file>

<file path=ppt/tags/tag385.xml><?xml version="1.0" encoding="utf-8"?>
<p:tagLst xmlns:p="http://schemas.openxmlformats.org/presentationml/2006/main">
  <p:tag name="AS_UNIQUEID" val="614"/>
</p:tagLst>
</file>

<file path=ppt/tags/tag386.xml><?xml version="1.0" encoding="utf-8"?>
<p:tagLst xmlns:p="http://schemas.openxmlformats.org/presentationml/2006/main">
  <p:tag name="AS_UNIQUEID" val="615"/>
</p:tagLst>
</file>

<file path=ppt/tags/tag387.xml><?xml version="1.0" encoding="utf-8"?>
<p:tagLst xmlns:p="http://schemas.openxmlformats.org/presentationml/2006/main">
  <p:tag name="AS_UNIQUEID" val="616"/>
</p:tagLst>
</file>

<file path=ppt/tags/tag388.xml><?xml version="1.0" encoding="utf-8"?>
<p:tagLst xmlns:p="http://schemas.openxmlformats.org/presentationml/2006/main">
  <p:tag name="AS_UNIQUEID" val="617"/>
</p:tagLst>
</file>

<file path=ppt/tags/tag389.xml><?xml version="1.0" encoding="utf-8"?>
<p:tagLst xmlns:p="http://schemas.openxmlformats.org/presentationml/2006/main">
  <p:tag name="AS_UNIQUEID" val="618"/>
</p:tagLst>
</file>

<file path=ppt/tags/tag390.xml><?xml version="1.0" encoding="utf-8"?>
<p:tagLst xmlns:p="http://schemas.openxmlformats.org/presentationml/2006/main">
  <p:tag name="AS_UNIQUEID" val="619"/>
</p:tagLst>
</file>

<file path=ppt/tags/tag391.xml><?xml version="1.0" encoding="utf-8"?>
<p:tagLst xmlns:p="http://schemas.openxmlformats.org/presentationml/2006/main">
  <p:tag name="AS_UNIQUEID" val="620"/>
</p:tagLst>
</file>

<file path=ppt/tags/tag392.xml><?xml version="1.0" encoding="utf-8"?>
<p:tagLst xmlns:p="http://schemas.openxmlformats.org/presentationml/2006/main">
  <p:tag name="AS_UNIQUEID" val="621"/>
</p:tagLst>
</file>

<file path=ppt/tags/tag393.xml><?xml version="1.0" encoding="utf-8"?>
<p:tagLst xmlns:p="http://schemas.openxmlformats.org/presentationml/2006/main">
  <p:tag name="AS_UNIQUEID" val="622"/>
</p:tagLst>
</file>

<file path=ppt/tags/tag394.xml><?xml version="1.0" encoding="utf-8"?>
<p:tagLst xmlns:p="http://schemas.openxmlformats.org/presentationml/2006/main">
  <p:tag name="AS_UNIQUEID" val="623"/>
</p:tagLst>
</file>

<file path=ppt/tags/tag395.xml><?xml version="1.0" encoding="utf-8"?>
<p:tagLst xmlns:p="http://schemas.openxmlformats.org/presentationml/2006/main">
  <p:tag name="AS_UNIQUEID" val="624"/>
</p:tagLst>
</file>

<file path=ppt/tags/tag396.xml><?xml version="1.0" encoding="utf-8"?>
<p:tagLst xmlns:p="http://schemas.openxmlformats.org/presentationml/2006/main">
  <p:tag name="AS_UNIQUEID" val="625"/>
</p:tagLst>
</file>

<file path=ppt/tags/tag397.xml><?xml version="1.0" encoding="utf-8"?>
<p:tagLst xmlns:p="http://schemas.openxmlformats.org/presentationml/2006/main">
  <p:tag name="AS_UNIQUEID" val="626"/>
</p:tagLst>
</file>

<file path=ppt/tags/tag398.xml><?xml version="1.0" encoding="utf-8"?>
<p:tagLst xmlns:p="http://schemas.openxmlformats.org/presentationml/2006/main">
  <p:tag name="AS_UNIQUEID" val="627"/>
</p:tagLst>
</file>

<file path=ppt/tags/tag399.xml><?xml version="1.0" encoding="utf-8"?>
<p:tagLst xmlns:p="http://schemas.openxmlformats.org/presentationml/2006/main">
  <p:tag name="AS_UNIQUEID" val="628"/>
</p:tagLst>
</file>

<file path=ppt/tags/tag400.xml><?xml version="1.0" encoding="utf-8"?>
<p:tagLst xmlns:p="http://schemas.openxmlformats.org/presentationml/2006/main">
  <p:tag name="AS_UNIQUEID" val="629"/>
</p:tagLst>
</file>

<file path=ppt/tags/tag401.xml><?xml version="1.0" encoding="utf-8"?>
<p:tagLst xmlns:p="http://schemas.openxmlformats.org/presentationml/2006/main">
  <p:tag name="AS_UNIQUEID" val="630"/>
</p:tagLst>
</file>

<file path=ppt/tags/tag402.xml><?xml version="1.0" encoding="utf-8"?>
<p:tagLst xmlns:p="http://schemas.openxmlformats.org/presentationml/2006/main">
  <p:tag name="AS_UNIQUEID" val="631"/>
</p:tagLst>
</file>

<file path=ppt/tags/tag403.xml><?xml version="1.0" encoding="utf-8"?>
<p:tagLst xmlns:p="http://schemas.openxmlformats.org/presentationml/2006/main">
  <p:tag name="AS_UNIQUEID" val="632"/>
</p:tagLst>
</file>

<file path=ppt/tags/tag404.xml><?xml version="1.0" encoding="utf-8"?>
<p:tagLst xmlns:p="http://schemas.openxmlformats.org/presentationml/2006/main">
  <p:tag name="AS_UNIQUEID" val="633"/>
</p:tagLst>
</file>

<file path=ppt/tags/tag405.xml><?xml version="1.0" encoding="utf-8"?>
<p:tagLst xmlns:p="http://schemas.openxmlformats.org/presentationml/2006/main">
  <p:tag name="AS_UNIQUEID" val="634"/>
</p:tagLst>
</file>

<file path=ppt/tags/tag406.xml><?xml version="1.0" encoding="utf-8"?>
<p:tagLst xmlns:p="http://schemas.openxmlformats.org/presentationml/2006/main">
  <p:tag name="AS_UNIQUEID" val="635"/>
</p:tagLst>
</file>

<file path=ppt/tags/tag407.xml><?xml version="1.0" encoding="utf-8"?>
<p:tagLst xmlns:p="http://schemas.openxmlformats.org/presentationml/2006/main">
  <p:tag name="AS_UNIQUEID" val="636"/>
</p:tagLst>
</file>

<file path=ppt/tags/tag408.xml><?xml version="1.0" encoding="utf-8"?>
<p:tagLst xmlns:p="http://schemas.openxmlformats.org/presentationml/2006/main">
  <p:tag name="AS_UNIQUEID" val="637"/>
</p:tagLst>
</file>

<file path=ppt/tags/tag409.xml><?xml version="1.0" encoding="utf-8"?>
<p:tagLst xmlns:p="http://schemas.openxmlformats.org/presentationml/2006/main">
  <p:tag name="AS_UNIQUEID" val="638"/>
</p:tagLst>
</file>

<file path=ppt/tags/tag410.xml><?xml version="1.0" encoding="utf-8"?>
<p:tagLst xmlns:p="http://schemas.openxmlformats.org/presentationml/2006/main">
  <p:tag name="AS_UNIQUEID" val="640"/>
</p:tagLst>
</file>

<file path=ppt/tags/tag411.xml><?xml version="1.0" encoding="utf-8"?>
<p:tagLst xmlns:p="http://schemas.openxmlformats.org/presentationml/2006/main">
  <p:tag name="AS_UNIQUEID" val="641"/>
</p:tagLst>
</file>

<file path=ppt/tags/tag412.xml><?xml version="1.0" encoding="utf-8"?>
<p:tagLst xmlns:p="http://schemas.openxmlformats.org/presentationml/2006/main">
  <p:tag name="AS_UNIQUEID" val="642"/>
</p:tagLst>
</file>

<file path=ppt/tags/tag413.xml><?xml version="1.0" encoding="utf-8"?>
<p:tagLst xmlns:p="http://schemas.openxmlformats.org/presentationml/2006/main">
  <p:tag name="AS_UNIQUEID" val="1238"/>
</p:tagLst>
</file>

<file path=ppt/tags/tag414.xml><?xml version="1.0" encoding="utf-8"?>
<p:tagLst xmlns:p="http://schemas.openxmlformats.org/presentationml/2006/main">
  <p:tag name="AS_UNIQUEID" val="1239"/>
</p:tagLst>
</file>

<file path=ppt/tags/tag4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4">
      <a:dk1>
        <a:srgbClr val="000000"/>
      </a:dk1>
      <a:lt1>
        <a:srgbClr val="FFFFFF"/>
      </a:lt1>
      <a:dk2>
        <a:srgbClr val="052120"/>
      </a:dk2>
      <a:lt2>
        <a:srgbClr val="FFFFFF"/>
      </a:lt2>
      <a:accent1>
        <a:srgbClr val="227D67"/>
      </a:accent1>
      <a:accent2>
        <a:srgbClr val="35B8B6"/>
      </a:accent2>
      <a:accent3>
        <a:srgbClr val="ABD318"/>
      </a:accent3>
      <a:accent4>
        <a:srgbClr val="3CAF93"/>
      </a:accent4>
      <a:accent5>
        <a:srgbClr val="F4B923"/>
      </a:accent5>
      <a:accent6>
        <a:srgbClr val="EBE33B"/>
      </a:accent6>
      <a:hlink>
        <a:srgbClr val="658BD5"/>
      </a:hlink>
      <a:folHlink>
        <a:srgbClr val="A16AA5"/>
      </a:folHlink>
    </a:clrScheme>
    <a:fontScheme name="自定义 31">
      <a:majorFont>
        <a:latin typeface="MiSans Bold"/>
        <a:ea typeface="汉仪文黑-85W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7">
      <vt:lpstr>Arial</vt:lpstr>
      <vt:lpstr>Calibri</vt:lpstr>
      <vt:lpstr>MiSans Bold</vt:lpstr>
      <vt:lpstr>汉仪文黑-85W</vt:lpstr>
      <vt:lpstr>微软雅黑</vt:lpstr>
      <vt:lpstr>黑体</vt:lpstr>
      <vt:lpstr>隶书</vt:lpstr>
      <vt:lpstr>等线 Light</vt:lpstr>
      <vt:lpstr>等线</vt:lpstr>
      <vt:lpstr>Wingdings</vt:lpstr>
      <vt:lpstr>宋体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2024-09-19T10:03:36.487</cp:lastPrinted>
  <dcterms:created xsi:type="dcterms:W3CDTF">2024-09-19T02:03:36Z</dcterms:created>
  <dcterms:modified xsi:type="dcterms:W3CDTF">2024-09-19T02:03:39Z</dcterms:modified>
</cp:coreProperties>
</file>