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AE7B06-BF2A-40BC-9106-F68108124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CC579-7B76-4B68-AC0C-72F778073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052A08-503A-4D8E-AD55-A8013C958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57B77C-13A8-4EBD-BE69-D38123B90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243294-1CE2-4940-BE05-19BCC8B9C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351F9B-0515-414C-ADD0-532CAABE0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C870B8-A0DA-4E42-B299-83405DCBA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8503DD-C734-4C65-B497-45C133EA1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3A4D2B-0B1B-41A0-9240-74B02B82E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438D75-0232-4B9B-86FB-A674BB572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813FF5-118D-4956-9D5E-BA5F00306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03220010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ICU综合征的护理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ICU综合征概述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ICU综合征的护理原则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ICU综合征的预防措施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ICU综合征的案例分析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ICU综合征概述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ICU综合征是指在重症监护病房（ICU）治疗过程中，由于患者处于高应激状态、环境陌生、病情严重、治疗复杂等原因，出现的一系列心理、行为、精神等方面的问题。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ICU综合征通常表现为焦虑、抑郁、恐惧、孤独、兴奋、易怒等症状，有时还可能出现幻觉、妄想等精神障碍。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如年龄、性别、性格、文化背景等个体差异，以及疾病严重程度、治疗方式等。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患者因素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如ICU的封闭式管理、限制家属探视、仪器噪音等，可能导致患者产生孤独感、恐惧感等。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如医护人员与患者沟通不足、缺乏关心和支持，可能导致患者缺乏安全感。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如焦虑、抑郁、恐惧等，表现为情绪低落、失眠、噩梦等。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心理症状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如拒绝治疗、拔管行为、攻击医护人员等。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行为症状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如幻觉、妄想、思维障碍等，可能出现记忆力减退、注意力不集中等。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精神症状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ICU综合征的护理原则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倾听与沟通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鼓励表达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与患者建立良好的信任关系，提供安全感，减少焦虑和恐惧。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耐心倾听患者的需求和感受，及时回应并提供信息，减轻心理负担。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鼓励患者表达自己的情感和感受，提供情感支持，帮助患者面对困难。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针对患者的心理问题，提供适当的心理疏导和干预，缓解焦虑、抑郁等情绪障碍。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509" r="1350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134" b="1213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803" r="1880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保持病房安静、整洁、舒适，减少噪音和干扰，提高患者的舒适度。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调节病房温度和湿度，保持适宜的体感环境，有利于患者的休息和恢复。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合理利用自然光线和人工照明，提供良好的视野范围，有助于患者的情绪调节。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合理安排病床位置，保持空间宽敞、安全，方便患者活动和家属探视。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舒适环境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温度与湿度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光线与视野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空间布局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341" r="1734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303" r="1430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密切监测患者的生命体征，及时发现和处理异常情况。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根据患者的病情和舒适度，协助患者保持适当的体位，减轻身体不适。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保持舒适体位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根据患者的营养需求和饮食偏好，提供合理、营养的饮食搭配。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营养与饮食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根据患者的具体情况，协助患者进行适当的肢体功能锻炼，预防肌肉萎缩和关节僵硬。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功能锻炼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181" r="10181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及时、准确地对患者的疼痛程度进行评估，了解疼痛的性质和原因。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疼痛评估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遵医嘱给予适当的止痛药物，缓解患者的疼痛症状。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采用物理治疗、按摩、放松训练等非药物治疗方法，缓解疼痛不适感。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非药物治疗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对患者进行心理疏导和支持，减轻疼痛带来的心理压力。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https://d.book118.com/567032200102006036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2024-09-11T11:48:27.626</cp:lastPrinted>
  <dcterms:created xsi:type="dcterms:W3CDTF">2024-09-11T03:48:27Z</dcterms:created>
  <dcterms:modified xsi:type="dcterms:W3CDTF">2024-09-11T03:48:29Z</dcterms:modified>
</cp:coreProperties>
</file>