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B726711-D66B-47F9-803F-0CF04B814C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7DD5C9-5800-4ACE-B182-C5AA4FA7C4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8708E89-DBF0-48C7-84C6-C6E688C123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8EB458E-A6B9-436F-9D11-DCB05E7B68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7C56812-64CB-4ACC-919C-94F50D96285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210ED1E-B696-46D1-8491-F9776F5788E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DC149D7-9324-4E8D-AB86-86FFAE3AA4C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7577AD-A5E0-4F7F-AFCC-E44FC3D74C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10F093-B527-4244-9F1F-57861502E6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2191E1-4809-48B2-AF52-F93DF45520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49056E-2DA9-425A-9DD1-7A2F514E26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7034106040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管理人际关系技巧培训</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人际关系概述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沟通技巧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情绪管理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团队协作与领导力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冲突解决与协商技巧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建立良好人际关系的策略与方法</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人际关系概述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419" b="341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人际关系是指个体与个体之间通过交往和相互作用而形成的直接的心理关系，它反映了个人或群体寻求满足其社会需要的心理状态。</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良好的人际关系是人类生存和发展的基础，它有助于个人心理健康、事业成功和社会和谐。</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人际关系定义及重要性</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人际关系的重要性</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人际关系定义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6913" r="2691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930" r="2993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良好的人际关系可以提高个人的幸福感和生活质量，促进个人成长和发展，增强自信心和自尊心。</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对个人的影响</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良好的人际关系可以提高组织凝聚力和向心力，促进团队成员之间的合作和沟通，提高组织绩效和创新能力。</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对组织的影响</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良好人际关系对个人和组织的影响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挑战</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人际关系中的挑战包括沟通障碍、信任缺失、价值观差异等，这些挑战可能导致人际关系的紧张和冲突。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困境</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人际关系中的困境包括社交焦虑、孤独感、人际冲突等，这些困境可能对个人的心理健康和社会适应造成负面影响。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人际关系中的挑战与困境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沟通技巧</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倾听是有效沟通的基础，能够增进理解、促进信任，有助于建立良好的人际关系。</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倾听的重要性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倾听技巧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5208" b="52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倾听障碍及应对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5292" r="52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保持眼神交流、给予反馈、不打断对方讲话、注意非语言信息等。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识别并克服倾听过程中的障碍，如选择性倾听、急于表达个人观点等。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有效倾听</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用准确、具体的词汇和语句来表达自己的想法和感受，避免使用模糊或含糊不清的表达。</a:t>
            </a:r>
          </a:p>
        </p:txBody>
      </p:sp>
      <p:pic>
        <p:nvPicPr>
          <p:cNvPr id="5" name="Picture 5"/>
          <p:cNvPicPr>
            <a:picLocks noChangeAspect="1"/>
          </p:cNvPicPr>
          <p:nvPr/>
        </p:nvPicPr>
        <p:blipFill>
          <a:blip r:embed="rId2"/>
          <a:srcRect l="20605" r="2060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2500" r="125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0375" r="103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表达准确性</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组织好语言，按照逻辑顺序进行表达，使对方能够清晰理解自己的观点。</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表达逻辑性</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在表达中注入情感，增强语言的感染力和说服力，同时要注意情感的适度与恰当。</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表达情感</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清晰表达</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83" b="798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476" b="747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反馈与确认</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给予反馈</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在沟通过程中适时给予反馈，表明自己的理解和态度，有助于深化沟通效果。</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确认信息</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在接收信息后进行确认，确保信息的准确性和完整性，避免因误解而产生不必要的冲突。</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处理异议</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当出现异议时，要耐心倾听对方的观点，寻求共同点，以建设性的方式解决问题。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情绪管理</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培养对自己和他人情绪的敏感度，能够准确识别各种情绪。</a:t>
            </a:r>
          </a:p>
        </p:txBody>
      </p:sp>
      <p:pic>
        <p:nvPicPr>
          <p:cNvPr id="6" name="Picture 6"/>
          <p:cNvPicPr>
            <a:picLocks noChangeAspect="1"/>
          </p:cNvPicPr>
          <p:nvPr/>
        </p:nvPicPr>
        <p:blipFill>
          <a:blip r:embed="rId2"/>
          <a:srcRect l="2344" r="2344"/>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情绪识别</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深入分析情绪背后的原因和需求，从而更好地理解自己和他人。</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情绪理解</a:t>
            </a:r>
          </a:p>
        </p:txBody>
      </p:sp>
      <p:pic>
        <p:nvPicPr>
          <p:cNvPr id="10" name="Picture 10"/>
          <p:cNvPicPr>
            <a:picLocks noChangeAspect="1"/>
          </p:cNvPicPr>
          <p:nvPr/>
        </p:nvPicPr>
        <p:blipFill>
          <a:blip r:embed="rId3"/>
          <a:srcRect l="25049" r="25049"/>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学会用准确的词汇描述情绪，有助于更好地沟通和表达。</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情绪标签</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识别与理解自己及他人的情绪</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情绪表达技巧</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学会以适当的方式表达自己的情绪，避免过度发泄或压抑。</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情绪调节策略</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掌握有效的情绪调节方法，如深呼吸、冥想、运动等，以缓解负面情绪。</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倾听与回应</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在交流中认真倾听他人的情绪表达，并给予积极回应和支持。</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750" r="1275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8500" r="18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情绪调节与表达</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https://d.book118.com/567034106040006025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2024-08-29T16:14:01.571</cp:lastPrinted>
  <dcterms:created xsi:type="dcterms:W3CDTF">2024-08-29T08:14:01Z</dcterms:created>
  <dcterms:modified xsi:type="dcterms:W3CDTF">2024-08-29T08:14:03Z</dcterms:modified>
</cp:coreProperties>
</file>