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89E42-3CB6-4C89-AA8F-B31D44EE1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A0552-34C6-476C-B4D8-5EAB10EEA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405B0-B937-48F3-99A2-2B24B5A05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70C67-FA08-45DF-BFCC-98CE79267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0EC90E-75D3-4140-A4D0-CAF87C0CD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8074CA-0097-48F6-B778-F74EA9AD2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9E4C17-91E6-43D4-B051-CE361C3C0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AD6CA-95C1-44A3-88C6-5478C080D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DB08F-DE15-4359-8ADA-CC82DA860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7EC98-4208-429C-8042-3ACA54A2F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5370B-8A33-42C5-9494-CCC7327E5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3613202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新闻媒体行业人员培训探索中国传媒发展的特色与挑战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中国传媒行业特色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中国传媒发展挑战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新闻媒体人员专业素养提升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应对挑战：创新策略与实践案例分享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00" r="24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提升新闻媒体行业人员的专业素养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通过培训，使从业人员掌握新闻传播理论知识，提高新闻敏感度和媒体素养，更好地适应新闻媒体行业的发展需求。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应对中国传媒发展的挑战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当前，中国传媒行业面临着新媒体的冲击、传播方式的变革、受众需求的变化等多重挑战，需要通过培训帮助从业人员应对这些挑战。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探索中国传媒发展的特色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中国传媒行业在发展过程中形成了独特的的传播方式和文化内涵，需要通过培训引导从业人员深入了解和探索这些特色。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国际化趋势的加强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中国传媒行业的国际化趋势日益加强，需要从业人员具备跨文化交流和国际视野的能力，以适应国际化发展的需求。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传媒行业的快速发展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近年来，中国传媒行业经历了快速的变革与发展，传统媒体与新媒体不断融合，形成了多元化的传播格局。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传播方式的变革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随着互联网技术的不断发展，传播方式发生了深刻变革，社交媒体、自媒体等新兴传播方式不断涌现，对传统媒体产生了巨大冲击。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受众需求的变化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随着社会的不断进步和受众需求的不断变化，新闻媒体行业需要不断创新和改进传播内容和方式，以满足受众的需求。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中国传媒发展概述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中国传媒行业特色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60" b="21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政策环境与监管特色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严格的新闻审查制度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中国传媒行业实行严格的新闻审查制度，确保新闻报道符合党和政府的方针政策。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多元化的监管主体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除了政府部门外，行业协会、自律组织等也参与到传媒行业的监管中，形成多元化的监管格局。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强调媒体的社会责任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中国传媒行业强调媒体的社会责任，要求媒体在追求经济效益的同时，必须履行相应的社会责任。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中国传媒市场以公有制为主体，国有媒体占据主导地位，民营媒体和外资媒体在市场上处于辅助地位。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以公有制为主体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随着传媒市场的逐步开放和互联网技术的快速发展，中国传媒市场的竞争日益激烈，各种新媒体形态不断涌现。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市场竞争日益激烈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传统媒体与新兴媒体的融合发展已成为中国传媒市场的重要趋势，传统媒体纷纷向数字化、网络化转型。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融合发展成为趋势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传媒市场结构与竞争态势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内容创新多样化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中国传媒行业在内容创新方面呈现出多样化的特点，涉及政治、经济、文化、社会等各个领域。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传播方式多元化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随着互联网技术的快速发展，中国传媒行业的传播方式日益多元化，包括报纸、电视、广播、网络等多种形态。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强调内容为王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中国传媒行业强调内容为王的理念，注重提高内容的质量和水平，以满足受众多样化的需求。同时，也注重内容的创新性和独特性，以吸引受众的关注和认可。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传媒内容创新与传播方式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中国传媒发展挑战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传统媒体需要加快数字化转型，适应新媒体时代的发展趋势。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在新媒体环境下，传统媒体需要创新传播方式，提高传播效果。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778" r="977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新媒体快速发展，改变了传媒生态和受众习惯，对传统媒体形成巨大冲击。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新媒体冲击与传统媒体转型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36" b="12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新闻传播伦理与法规遵守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新闻传播需要遵守法律法规，尊重他人的权益和尊严。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在新闻报道中，需要坚持真实、客观、公正的原则，避免虚假新闻和误导性报道。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新闻传播人员需要提高自身的伦理素养和责任意识，维护新闻传播的公信力。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https://d.book118.com/567036132026006043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2024-09-16T21:28:48.476</cp:lastPrinted>
  <dcterms:created xsi:type="dcterms:W3CDTF">2024-09-16T13:28:48Z</dcterms:created>
  <dcterms:modified xsi:type="dcterms:W3CDTF">2024-09-16T13:28:50Z</dcterms:modified>
</cp:coreProperties>
</file>