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B0B95-072A-4B8B-99EE-D945FEB2C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A1F10-139A-4220-BD39-5A877B881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708DC-8B66-4649-AE2E-E426D0CC2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5DD77-7526-4849-B2D1-F2E374D83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FC24C6-DC37-40D6-A77A-313A0B33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18A71C-2EF1-4B23-87F0-1FD3B4671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5485B5-D440-49F9-9D31-2BFB5CC5A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77815-F84D-4724-9087-8A7ADBEF2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45F93-FFE6-4745-B6A0-87A6DFF83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210BE-E3EC-4629-931B-6ECFFB45C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D3C92-3FEA-42B7-8A8F-C1D59089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007" r:id="rId2"/>
    <p:sldLayoutId id="2147485008" r:id="rId3"/>
    <p:sldLayoutId id="2147485009" r:id="rId4"/>
    <p:sldLayoutId id="2147485010" r:id="rId5"/>
    <p:sldLayoutId id="2147485011" r:id="rId6"/>
    <p:sldLayoutId id="2147485012" r:id="rId7"/>
    <p:sldLayoutId id="2147485013" r:id="rId8"/>
    <p:sldLayoutId id="2147485014" r:id="rId9"/>
    <p:sldLayoutId id="2147485015" r:id="rId10"/>
    <p:sldLayoutId id="214748501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41032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新生儿地中海贫血筛查与确诊工作流程图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新生儿地中海贫血筛查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新生儿地中海贫血确诊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新生儿地中海贫血筛查与确诊流程图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新生儿地中海贫血筛查与确诊的注意事项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新生儿地中海贫血筛查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筛查目的和意义</a:t>
            </a:r>
            <a:endParaRPr lang="zh-CN" altLang="en-US"/>
          </a:p>
        </p:txBody>
      </p:sp>
      <p:sp>
        <p:nvSpPr>
          <p:cNvPr id="104905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提高生活质量：早期发现和治疗地中海贫血，可以提高患儿的生活质量，减少疾病对患儿和家庭的影响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降低医疗费用：早期发现和治疗地中海贫血，可以降低医疗费用，减轻家庭和社会负担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早期发现：通过筛查，可以早期发现地中海贫血患儿，及时进行治疗和干预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预防严重并发症：地中海贫血可能导致严重并发症，如贫血、感染、生长发育迟缓等，通过筛查可以预防这些并发症的发生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筛查方法</a:t>
            </a:r>
            <a:endParaRPr lang="zh-CN" altLang="en-US"/>
          </a:p>
        </p:txBody>
      </p:sp>
      <p:sp>
        <p:nvSpPr>
          <p:cNvPr id="10491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血常规检查：通过血液检查，观察红细胞、白细胞、血小板等指标，初步判断是否存在贫血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血红蛋白电泳：通过电泳技术，分析血红蛋白的种类和比例，判断是否存在地中海贫血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基因检测：通过基因检测技术，分析基因突变情况，确诊地中海贫血类型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骨髓检查：通过骨髓穿刺，观察骨髓细胞形态和数量，进一步确诊地中海贫血类型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筛查时间</a:t>
            </a:r>
            <a:endParaRPr lang="zh-CN" altLang="en-US"/>
          </a:p>
        </p:txBody>
      </p:sp>
      <p:sp>
        <p:nvSpPr>
          <p:cNvPr id="1049160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出生后72小时内进行复筛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出生后24小时内进行初筛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出生后14天内进行确诊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确诊后进行治疗和随访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筛查结果及处理</a:t>
            </a:r>
            <a:endParaRPr lang="zh-CN" altLang="en-US"/>
          </a:p>
        </p:txBody>
      </p:sp>
      <p:sp>
        <p:nvSpPr>
          <p:cNvPr id="104921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阴性结果：无需进一步检查，定期随访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筛查结果：分为阴性、阳性和可疑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阳性结果：需要进行基因检测和临床检查，以确诊地中海贫血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可疑结果：需要进行进一步检查，如基因检测和临床检查，以排除地中海贫血的可能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新生儿地中海贫血确诊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确诊方法</a:t>
            </a:r>
            <a:endParaRPr lang="zh-CN" altLang="en-US"/>
          </a:p>
        </p:txBody>
      </p:sp>
      <p:sp>
        <p:nvSpPr>
          <p:cNvPr id="104934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血常规检查：通过血液检查，观察红细胞、白细胞、血小板等指标，初步判断是否存在贫血。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血红蛋白电泳：通过电泳技术，分析血红蛋白的种类和比例，判断是否存在地中海贫血。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基因检测：通过基因检测技术，分析基因突变情况，确定地中海贫血的基因型和亚型。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骨髓检查：通过骨髓穿刺，观察骨髓中的红细胞、白细胞、血小板等指标，进一步确认地中海贫血的诊断。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确诊时间</a:t>
            </a:r>
            <a:endParaRPr lang="zh-CN" altLang="en-US"/>
          </a:p>
        </p:txBody>
      </p:sp>
      <p:sp>
        <p:nvSpPr>
          <p:cNvPr id="104940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出生后24小时内进行初筛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初筛阳性者，在出生后2-3周内进行确诊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确诊方法：血常规、血红蛋白电泳、基因检测等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确诊结果：根据检测结果判断是否为地中海贫血，并确定贫血类型和程度。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https://d.book118.com/567041032200006024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Wingdings</vt:lpstr>
      <vt:lpstr>Office Theme</vt:lpstr>
      <vt:lpstr>新生儿地中海贫血筛查与确诊工作流程图</vt:lpstr>
      <vt:lpstr>目录</vt:lpstr>
      <vt:lpstr>添加章节标题</vt:lpstr>
      <vt:lpstr>新生儿地中海贫血筛查</vt:lpstr>
      <vt:lpstr>筛查目的和意义</vt:lpstr>
      <vt:lpstr>筛查方法</vt:lpstr>
      <vt:lpstr>筛查时间</vt:lpstr>
      <vt:lpstr>筛查结果及处理</vt:lpstr>
      <vt:lpstr>新生儿地中海贫血确诊</vt:lpstr>
      <vt:lpstr>确诊方法</vt:lpstr>
      <vt:lpstr>确诊时间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2024-08-29T07:05:49.906</cp:lastPrinted>
  <dcterms:created xsi:type="dcterms:W3CDTF">2024-08-28T23:05:49Z</dcterms:created>
  <dcterms:modified xsi:type="dcterms:W3CDTF">2024-08-28T23:05:51Z</dcterms:modified>
</cp:coreProperties>
</file>