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20EBE-A891-4440-A070-F47C97F5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B1EEF-0D8B-4E2B-BA36-CE873EE1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2DD4-F480-4895-A468-8BC36FFE1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F565-A879-42F3-A7B9-C4F73C17D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1A293-5501-445E-8190-F74187D98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7C7E5-98C8-48A0-A072-E06D51CF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E25242-F5AD-4021-AD03-27E98B46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2A7A5-E927-4D90-86DC-F849918B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57634-E8D0-4BA0-95BF-2783564DB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68AF0-C385-4959-8D8D-F2C295F6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E0B9D-6B97-471D-8DFA-F5F6BE66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41152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系统漏洞与补丁管理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系统漏洞概述
 漏洞分类与等级
 漏洞扫描与发现
 漏洞评估与报告
 补丁管理重要性
 补丁分类与发布
 补丁测试与部署
 漏洞与补丁总结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系统漏洞概述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系统漏洞与补丁管理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系统漏洞概述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系统漏洞的定义与分类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1.系统漏洞是指计算机系统存在的安全缺陷，可能被攻击者利用进行非法操作或数据泄露。</a:t>
            </a:r>
          </a:p>
          <a:p>
            <a:r>
              <a:t>2.系统漏洞分为远程漏洞和本地漏洞，其危害性不同，需要采取不同的防范措施。</a:t>
            </a:r>
          </a:p>
          <a:p>
            <a:r>
              <a:t>3.随着技术的不断发展，新的系统漏洞不断涌现，需要及时更新补丁进行修复。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系统漏洞的危害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1.系统漏洞可能导致攻击者获取系统权限，进行非法操作或数据泄露，给企业或个人带来损失。</a:t>
            </a:r>
          </a:p>
          <a:p>
            <a:r>
              <a:t>2.一些漏洞可能被黑客利用，进行大规模网络攻击，造成网络瘫痪或服务中断。</a:t>
            </a:r>
          </a:p>
          <a:p>
            <a:r>
              <a:t>3.漏洞的存在也会降低系统的稳定性和可靠性，影响系统的正常运行。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系统漏洞概述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系统漏洞产生的原因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1.系统设计或实现存在缺陷，导致安全漏洞。</a:t>
            </a:r>
          </a:p>
          <a:p>
            <a:r>
              <a:t>2.软件编写存在漏洞，被攻击者利用进行攻击。</a:t>
            </a:r>
          </a:p>
          <a:p>
            <a:r>
              <a:t>3.网络协议存在缺陷，被攻击者利用进行网络攻击。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系统漏洞扫描与检测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1.系统漏洞扫描是指通过工具或手动方式，对系统进行漏洞扫描，发现存在的漏洞。</a:t>
            </a:r>
          </a:p>
          <a:p>
            <a:r>
              <a:t>2.漏洞扫描可以采用主动或被动方式，检测不同类型的漏洞。</a:t>
            </a:r>
          </a:p>
          <a:p>
            <a:r>
              <a:t>3.漏洞扫描需要与防范措施相结合，确保系统安全。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系统漏洞概述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1.对于已经发现的系统漏洞，需要及时修补或升级系统，避免被攻击者利用。</a:t>
            </a:r>
          </a:p>
          <a:p>
            <a:r>
              <a:t>2.修补或升级系统需要确保安全性和稳定性，避免带来新的问题。</a:t>
            </a:r>
          </a:p>
          <a:p>
            <a:r>
              <a:t>3.对于一些重要的系统，需要进行漏洞修补的测试和验证，确保修补的有效性。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系统漏洞管理的最佳实践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1.建立完善的系统漏洞管理机制，包括漏洞扫描、修补、升级等方面。</a:t>
            </a:r>
          </a:p>
          <a:p>
            <a:r>
              <a:t>2.加强员工培训，提高员工安全意识，确保系统安全。</a:t>
            </a:r>
          </a:p>
          <a:p>
            <a:r>
              <a:t>3.定期进行系统漏洞评估和风险分析，及时发现和解决潜在的安全问题。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系统漏洞修补与升级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漏洞分类与等级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系统漏洞与补丁管理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漏洞分类与等级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1.根据漏洞产生的来源，漏洞可分为系统漏洞、应用漏洞和网络漏洞。系统漏洞产生于操作系统设计实现的缺陷，应用漏洞产生于应用程序设计实现的缺陷，网络漏洞产生于网络协议及实现方面的缺陷。</a:t>
            </a:r>
          </a:p>
          <a:p>
            <a:r>
              <a:t>2.按照攻击者利用漏洞的方式，漏洞可分为本地漏洞和远程漏洞。本地漏洞只能被本地主机上的用户利用，远程漏洞可以被网络上的任何用户利用。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漏洞等级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1.漏洞等级评估主要依据漏洞的危害程度、影响范围、利用难度等因素进行划分。常见的漏洞等级评估标准有：CVE（CommonVulnerabilitiesandExposures）、CVSS（CommonVulnerabilityScoringSystem）等。</a:t>
            </a:r>
          </a:p>
          <a:p>
            <a:r>
              <a:t>2.漏洞等级越高，代表该漏洞的危害程度越大，需要优先进行修复。对于高等级漏洞，应立即采取紧急措施进行防范和修复，避免遭受攻击和损失。</a:t>
            </a:r>
          </a:p>
          <a:p>
            <a:r>
              <a:t>以上仅为参考示例，具体内容还需根据实际情况和网络安全要求进行细化和完善。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漏洞扫描与发现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系统漏洞与补丁管理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漏洞扫描与发现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1.漏洞扫描定义：漏洞扫描是指通过自动化工具或手动方式，对系统进行安全性评估，发现潜在的安全漏洞。</a:t>
            </a:r>
          </a:p>
          <a:p>
            <a:r>
              <a:t>2.漏洞扫描重要性：及时发现和修复漏洞，防止黑客利用漏洞进行攻击，提高系统安全性。</a:t>
            </a:r>
          </a:p>
          <a:p>
            <a:r>
              <a:t>3.漏洞扫描分类：分为基于网络的扫描和基于主机的扫描，前者通过网络远程检测，后者直接对主机系统进行检测。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漏洞扫描工具与技术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1.漏洞扫描工具：包括开源工具如Nmap、OpenVAS，商业工具如Nessus、Qualys等。</a:t>
            </a:r>
          </a:p>
          <a:p>
            <a:r>
              <a:t>2.漏洞扫描技术：包括端口扫描、漏洞利用、指纹识别等。</a:t>
            </a:r>
          </a:p>
          <a:p>
            <a:r>
              <a:t>3.漏洞扫描策略：定期进行全面扫描，对关键系统进行实时监控，结合漏洞情报进行针对性扫描。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漏洞扫描概述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漏洞扫描与发现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漏洞扫描流程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1.明确扫描目标：确定需要扫描的系统、应用及范围。</a:t>
            </a:r>
          </a:p>
          <a:p>
            <a:r>
              <a:t>2.选择合适的扫描工具：根据目标特点选择合适的漏洞扫描工具。</a:t>
            </a:r>
          </a:p>
          <a:p>
            <a:r>
              <a:t>3.分析扫描结果：对扫描结果进行深入分析，识别潜在的安全漏洞。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漏洞扫描局限性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1.漏报与误报：漏洞扫描工具可能存在漏报或误报的情况，需结合其他安全手段进行综合评估。</a:t>
            </a:r>
          </a:p>
          <a:p>
            <a:r>
              <a:t>2.无法发现所有漏洞：由于技术限制，漏洞扫描工具无法发现所有类型的漏洞，需持续关注安全动态。</a:t>
            </a:r>
          </a:p>
          <a:p>
            <a:r>
              <a:t>3.运行资源限制：漏洞扫描可能消耗大量的运行资源，需在资源允许的情况下进行。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漏洞扫描与发现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漏洞扫描合规与法规要求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1.合规要求：进行漏洞扫描需遵守相关法律法规和标准要求，如等级保护、网络安全法等。</a:t>
            </a:r>
          </a:p>
          <a:p>
            <a:r>
              <a:t>2.隐私保护：在漏洞扫描过程中，需注意保护个人隐私和系统敏感信息，避免泄露。</a:t>
            </a:r>
          </a:p>
          <a:p>
            <a:r>
              <a:t>3.报告与处置：按照相关要求，及时上报漏洞扫描结果，并采取有效措施进行漏洞修复和防范。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漏洞扫描未来发展趋势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1.智能化发展：随着人工智能技术的发展，漏洞扫描工具将更加智能化，提高扫描准确性和效率。</a:t>
            </a:r>
          </a:p>
          <a:p>
            <a:r>
              <a:t>2.云安全整合：漏洞扫描将与云安全技术相结合，实现更高效的安全防护和漏洞管理。</a:t>
            </a:r>
          </a:p>
          <a:p>
            <a:r>
              <a:t>3.数据驱动安全：通过大数据分析技术，提高对安全威胁的发现和响应能力，提升漏洞扫描效果。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漏洞评估与报告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系统漏洞与补丁管理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漏洞评估与报告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漏洞评估概述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1.漏洞评估是对系统安全性的重要检查，通过对系统漏洞的识别、分类和评级，为修复工作提供依据。</a:t>
            </a:r>
          </a:p>
          <a:p>
            <a:r>
              <a:t>2.漏洞评估需要结合自动化工具和手动检查，提高评估准确性和效率。</a:t>
            </a:r>
          </a:p>
          <a:p>
            <a:r>
              <a:t>3.漏洞评估的结果应以清晰、易懂的报告形式呈现，包括漏洞详情、修复建议和优先级。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漏洞评估方法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1.采用多种漏洞扫描工具，如网络扫描器、漏洞库匹配工具等，以便全面发现漏洞。</a:t>
            </a:r>
          </a:p>
          <a:p>
            <a:r>
              <a:t>2.针对高危漏洞进行手动验证，确认漏洞存在及其影响范围。</a:t>
            </a:r>
          </a:p>
          <a:p>
            <a:r>
              <a:t>3.对漏洞进行分级管理，依据漏洞的危害程度、利用难度等因素进行评级。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漏洞评估与报告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漏洞报告内容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1.报告应包含漏洞的基本信息，如漏洞名称、编号、危害等级等。</a:t>
            </a:r>
          </a:p>
          <a:p>
            <a:r>
              <a:t>2.详细描述漏洞的原理、利用方式和潜在风险。</a:t>
            </a:r>
          </a:p>
          <a:p>
            <a:r>
              <a:t>3.提供修复建议，包括修补程序、升级计划等，并根据实际情况调整优先级。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漏洞报告分发与跟踪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1.报告应分发给相关管理人员和技术人员，确保信息的及时传递。</a:t>
            </a:r>
          </a:p>
          <a:p>
            <a:r>
              <a:t>2.建立漏洞修复跟踪机制，确保漏洞得到及时修复，并验证修复效果。</a:t>
            </a:r>
          </a:p>
          <a:p>
            <a:r>
              <a:t>3.定期汇总和分析漏洞数据，为安全策略的制定和调整提供依据。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https://d.book118.com/567041152046006032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系统漏洞概述</vt:lpstr>
      <vt:lpstr> 系统漏洞概述</vt:lpstr>
      <vt:lpstr> 系统漏洞概述</vt:lpstr>
      <vt:lpstr> 系统漏洞概述</vt:lpstr>
      <vt:lpstr> 漏洞分类与等级</vt:lpstr>
      <vt:lpstr> 漏洞分类与等级</vt:lpstr>
      <vt:lpstr> 漏洞扫描与发现</vt:lpstr>
      <vt:lpstr> 漏洞扫描与发现</vt:lpstr>
      <vt:lpstr> 漏洞扫描与发现</vt:lpstr>
      <vt:lpstr> 漏洞扫描与发现</vt:lpstr>
      <vt:lpstr> 漏洞评估与报告</vt:lpstr>
      <vt:lpstr> 漏洞评估与报告</vt:lpstr>
      <vt:lpstr> 漏洞评估与报告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2024-09-05T01:23:52.651</cp:lastPrinted>
  <dcterms:created xsi:type="dcterms:W3CDTF">2024-09-04T17:23:52Z</dcterms:created>
  <dcterms:modified xsi:type="dcterms:W3CDTF">2024-09-04T17:23:54Z</dcterms:modified>
</cp:coreProperties>
</file>