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A7763-C3BD-462F-9EF6-A88947103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E67D7-4E27-4DF0-AD39-CDADCCBBA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9A2D1-AA13-498C-AE6A-B6E8B3458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4634A-F255-4416-A7F8-EBCC809B7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CEBC7-A146-4F4A-AD12-E23DA19B7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706AC-D812-41F9-A0DB-8A843B4EB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8338BA-8F46-4E7D-91D0-27E7EB0EC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64C83-6C8F-402F-A44E-14432701B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4F321-F3C5-4A0D-AB91-85FAA2132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46F98-8D45-41B2-9318-CD0E86676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09ED0-2E8C-46F6-9826-C5E1C332A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518" r:id="rId2"/>
    <p:sldLayoutId id="2147491519" r:id="rId3"/>
    <p:sldLayoutId id="2147491520" r:id="rId4"/>
    <p:sldLayoutId id="2147491521" r:id="rId5"/>
    <p:sldLayoutId id="2147491522" r:id="rId6"/>
    <p:sldLayoutId id="2147491523" r:id="rId7"/>
    <p:sldLayoutId id="2147491524" r:id="rId8"/>
    <p:sldLayoutId id="2147491525" r:id="rId9"/>
    <p:sldLayoutId id="2147491526" r:id="rId10"/>
    <p:sldLayoutId id="214749152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421122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小学教育中的团队合作与领导力培养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矩形: 圆角 6"/>
          <p:cNvSpPr/>
          <p:nvPr>
            <p:custDataLst>
              <p:tags r:id="rId4"/>
            </p:custDataLst>
          </p:nvPr>
        </p:nvSpPr>
        <p:spPr>
          <a:xfrm>
            <a:off x="22263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5"/>
            </p:custDataLst>
          </p:nvPr>
        </p:nvSpPr>
        <p:spPr>
          <a:xfrm>
            <a:off x="44196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标题"/>
          <p:cNvSpPr txBox="1"/>
          <p:nvPr>
            <p:custDataLst>
              <p:tags r:id="rId6"/>
            </p:custDataLst>
          </p:nvPr>
        </p:nvSpPr>
        <p:spPr>
          <a:xfrm>
            <a:off x="44196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团队合作的重要性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8" name="矩形: 圆角 6"/>
          <p:cNvSpPr/>
          <p:nvPr>
            <p:custDataLst>
              <p:tags r:id="rId7"/>
            </p:custDataLst>
          </p:nvPr>
        </p:nvSpPr>
        <p:spPr>
          <a:xfrm>
            <a:off x="2984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8"/>
            </p:custDataLst>
          </p:nvPr>
        </p:nvSpPr>
        <p:spPr>
          <a:xfrm>
            <a:off x="242951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标题"/>
          <p:cNvSpPr txBox="1"/>
          <p:nvPr>
            <p:custDataLst>
              <p:tags r:id="rId9"/>
            </p:custDataLst>
          </p:nvPr>
        </p:nvSpPr>
        <p:spPr>
          <a:xfrm>
            <a:off x="236982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团队合作能力的培养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436753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429768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领导力的概念和意义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4154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629539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622554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领导能力的培养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60820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8195945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8156575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团队合作与领导力的关系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80098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9"/>
            </p:custDataLst>
          </p:nvPr>
        </p:nvSpPr>
        <p:spPr>
          <a:xfrm>
            <a:off x="10123170" y="2757170"/>
            <a:ext cx="154940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20"/>
            </p:custDataLst>
          </p:nvPr>
        </p:nvSpPr>
        <p:spPr>
          <a:xfrm>
            <a:off x="10083800" y="3655695"/>
            <a:ext cx="1588770" cy="17532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如何在小学教育中实施团队合作与领导力培养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6"/>
          <p:cNvSpPr/>
          <p:nvPr>
            <p:custDataLst>
              <p:tags r:id="rId21"/>
            </p:custDataLst>
          </p:nvPr>
        </p:nvSpPr>
        <p:spPr>
          <a:xfrm>
            <a:off x="9937115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PART-01</a:t>
            </a:r>
            <a:endParaRPr lang="zh-CN" altLang="en-US"/>
          </a:p>
        </p:txBody>
      </p:sp>
      <p:sp>
        <p:nvSpPr>
          <p:cNvPr id="104890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团队合作的重要性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团队合作的定义和意义</a:t>
            </a:r>
            <a:endParaRPr lang="zh-CN" altLang="en-US"/>
          </a:p>
        </p:txBody>
      </p:sp>
      <p:sp>
        <p:nvSpPr>
          <p:cNvPr id="1048954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团队合作的定义：指一群人为了共同的目标，相互支持、合作、协调，以达到共同的目标。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团队合作的意义：提高工作效率、增强创新能力、提升员工士气、促进组织发展。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团队合作在小学教育中的价值</a:t>
            </a:r>
            <a:endParaRPr lang="zh-CN" altLang="en-US"/>
          </a:p>
        </p:txBody>
      </p:sp>
      <p:sp>
        <p:nvSpPr>
          <p:cNvPr id="104899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促进沟通与交流：培养小学生的沟通能力和团队协作精神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提高学习效果：通过团队合作，提高学习效率和学习动力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培养领导力：在团队合作中锻炼小学生的领导能力和组织能力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增强自信心：通过团队合作，让小学生更加自信和积极向上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团队合作对学生发展的影响</a:t>
            </a:r>
            <a:endParaRPr lang="zh-CN" altLang="en-US"/>
          </a:p>
        </p:txBody>
      </p:sp>
      <p:sp>
        <p:nvSpPr>
          <p:cNvPr id="10490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促进沟通交流能力：团队合作能让学生学会有效沟通，提高表达能力。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提升解决问题能力：在团队中，学生可以共同面对问题，学会提出解决方案。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增强责任感和使命感：团队合作能让学生明白自己在团队中的角色和责任，培养责任心。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培养合作精神：通过团队合作，学生可以学会协作、互助，培养团队意识。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PART-02</a:t>
            </a:r>
            <a:endParaRPr lang="zh-CN" altLang="en-US"/>
          </a:p>
        </p:txBody>
      </p:sp>
      <p:sp>
        <p:nvSpPr>
          <p:cNvPr id="104914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团队合作能力的培养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培养团队意识和合作精神</a:t>
            </a:r>
            <a:endParaRPr lang="zh-CN" altLang="en-US"/>
          </a:p>
        </p:txBody>
      </p:sp>
      <p:sp>
        <p:nvSpPr>
          <p:cNvPr id="10491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小学阶段是培养团队合作意识的黄金时期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团队合作能力是未来职业成功的重要因素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通过课堂活动和项目实践，增强团队意识和合作精神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培养沟通、协调、组织能力，促进团队合作能力的提升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提升沟通能力和协调能力</a:t>
            </a:r>
            <a:endParaRPr lang="zh-CN" altLang="en-US"/>
          </a:p>
        </p:txBody>
      </p:sp>
      <p:sp>
        <p:nvSpPr>
          <p:cNvPr id="104925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小学阶段是培养沟通能力的关键时期，应注重学生的表达和倾听能力。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组织多样化的团队活动，让学生在实践中锻炼协调和沟通能力。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教师需发挥引导作用，教授学生沟通技巧和方法，促进有效沟通。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学校应营造积极的沟通氛围，鼓励学生主动参与团队讨论和合作。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学会分工和协作，共同完成任务</a:t>
            </a:r>
            <a:endParaRPr lang="zh-CN" altLang="en-US"/>
          </a:p>
        </p:txBody>
      </p:sp>
      <p:sp>
        <p:nvSpPr>
          <p:cNvPr id="104931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3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小学阶段是培养团队合作能力的关键时期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培养沟通能力和解决问题的能力，提升团队凝聚力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学会倾听和尊重他人意见，促进团队和谐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分工合作有助于提高效率，共同完成任务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培养团队责任感和荣誉感</a:t>
            </a:r>
            <a:endParaRPr lang="zh-CN" altLang="en-US"/>
          </a:p>
        </p:txBody>
      </p:sp>
      <p:sp>
        <p:nvSpPr>
          <p:cNvPr id="10494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共同制定目标，明确责任分工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鼓励团队成员积极参与，相互支持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培养团队成员的沟通协作能力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建立团队荣誉感，共同分享成功与荣誉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PART-03</a:t>
            </a:r>
            <a:endParaRPr lang="zh-CN" altLang="en-US"/>
          </a:p>
        </p:txBody>
      </p:sp>
      <p:sp>
        <p:nvSpPr>
          <p:cNvPr id="104946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领导力的概念和意义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领导力的定义和内涵</a:t>
            </a:r>
            <a:endParaRPr lang="zh-CN" altLang="en-US"/>
          </a:p>
        </p:txBody>
      </p:sp>
      <p:sp>
        <p:nvSpPr>
          <p:cNvPr id="104951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领导力是一种影响力和指导力，能够激励和带领团队达成目标。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领导力是个人在团队中发挥的重要作用，能够促进团队成员的成长和发展。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领导力是一种责任和担当，需要具备决策、协调和沟通能力。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领导力培养对于小学教育至关重要，能够帮助学生更好地适应未来社会的发展需求。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领导力在小学教育中的价值</a:t>
            </a:r>
            <a:endParaRPr lang="zh-CN" altLang="en-US"/>
          </a:p>
        </p:txBody>
      </p:sp>
      <p:sp>
        <p:nvSpPr>
          <p:cNvPr id="10495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领导力是小学教育中的重要素质，有助于培养学生的团队协作和沟通能力。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领导力能够激发小学生的潜力，提高其自信心和解决问题的能力。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在小学教育中，领导力可以帮助学生更好地适应学校生活，提高学习效果。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领导力培养有助于培养小学生的责任感和担当精神，为其未来的成长奠定基础。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领导力对学生发展的影响</a:t>
            </a:r>
            <a:endParaRPr lang="zh-CN" altLang="en-US"/>
          </a:p>
        </p:txBody>
      </p:sp>
      <p:sp>
        <p:nvSpPr>
          <p:cNvPr id="10496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领导力能够提升学生的自信心和表达能力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领导力有助于培养学生的团队协作能力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领导力有助于激发学生的创新思维和解决问题的能力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领导力对学生未来的职业发展具有重要影响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https://d.book118.com/567042112201006030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6*l_h_i*1_6_2"/>
  <p:tag name="KSO_WM_UNIT_INDEX" val="1_6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2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3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小学教育中的团队合作与领导力培养</vt:lpstr>
      <vt:lpstr>目录</vt:lpstr>
      <vt:lpstr>团队合作的重要性</vt:lpstr>
      <vt:lpstr>团队合作的定义和意义</vt:lpstr>
      <vt:lpstr>团队合作在小学教育中的价值</vt:lpstr>
      <vt:lpstr>团队合作对学生发展的影响</vt:lpstr>
      <vt:lpstr>团队合作能力的培养</vt:lpstr>
      <vt:lpstr>培养团队意识和合作精神</vt:lpstr>
      <vt:lpstr>提升沟通能力和协调能力</vt:lpstr>
      <vt:lpstr>学会分工和协作，共同完成任务</vt:lpstr>
      <vt:lpstr>培养团队责任感和荣誉感</vt:lpstr>
      <vt:lpstr>领导力的概念和意义</vt:lpstr>
      <vt:lpstr>领导力的定义和内涵</vt:lpstr>
      <vt:lpstr>领导力在小学教育中的价值</vt:lpstr>
      <vt:lpstr>领导力对学生发展的影响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2024-09-02T21:05:01.917</cp:lastPrinted>
  <dcterms:created xsi:type="dcterms:W3CDTF">2024-09-02T13:05:01Z</dcterms:created>
  <dcterms:modified xsi:type="dcterms:W3CDTF">2024-09-02T13:05:04Z</dcterms:modified>
</cp:coreProperties>
</file>