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CDF26F-C625-4A54-ADC7-06ADB2054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9767EF-D8F4-42D5-8756-D99F58C67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B237BA-1DF5-4CDB-9293-085F049C9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355EE4-0E09-455F-BBB3-E578DA4590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1C62B4-E04B-4E65-B7A1-FCD549AA5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CBBC1B-BDCE-4DE9-A81C-0BEB8F23B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689AA1-FEE9-40B5-963E-22FCBBBD8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13548B-2DE5-4BFD-8FB8-824501A57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04B091-E056-4E4E-BDCA-0C532897E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610186-31A3-405B-B11F-765789049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285F66-DA98-4FD5-A603-D5379136F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7042135116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纪委案件外围取证方法课件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外围取证概述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外围取证的方法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外围取证的步骤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外围取证注意事项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外围取证案例分析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外围取证概述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外围取证是指通过收集与案件相关的外围证据，以揭示和证实案件事实的过程。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围取证是与案件核心证据相对应的概念。在纪委案件调查中，外围取证是指除涉案人员供述、证人证言等直接证据外，通过收集其他相关证据来间接证明案件事实的方法。这些证据可以包括书证、物证、视听资料等，以揭示涉案人员的行为、动机、目的等情况，为案件定性提供依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外围取证的定义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外围取证对于纪委案件调查具有重要意义，是查清案件事实的关键环节。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围取证能够弥补直接证据的不足，提供更加全面的证据链条，使办案人员更加准确地认定案件事实。同时，外围取证还可以发现新的线索和证据，为案件的深入调查提供支持。在某些情况下，外围取证可能是解决案件的唯一途径，对于维护社会公平正义、保障人民群众合法权益具有重要作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外围取证的重要性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外围取证应遵循合法、及时、全面、客观的原则，确保所收集证据的真实性、可靠性和有效性。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法原则要求外围取证必须符合法律法规的规定，严禁采用非法手段获取证据。及时原则要求办案人员在外围取证过程中要迅速行动，及时收集相关证据，防止证据灭失或难以取得。全面原则要求办案人员要全面考虑案件的各个方面，收集与案件相关的所有证据，避免遗漏重要信息。客观原则要求办案人员以客观公正的态度进行外围取证，不受个人主观因素的影响，确保所收集证据的真实性和可靠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外围取证的原则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外围取证的方法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现场勘查法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现场勘查是外围取证的重要手段之一，通过对现场的实地勘查，可以获取与案件相关的实物证据，如书证、物证等。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在勘查过程中，要全面、细致地检查现场，不放过任何蛛丝马迹，同时要注意保护现场的原始状态，以免破坏证据。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询问证人是外围取证中常用的方法之一，通过询问案件相关人员，可以了解案件情况，获取证人证言等证据。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在询问证人时，要遵循法律规定，保障证人的合法权益，同时要注意询问技巧，避免诱导式提问和威胁、恐吓等行为。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询问证人法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30" b="38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调取证据法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调取证据是外围取证的重要手段之一，通过向相关部门或个人调取与案件相关的证据材料，可以获取书证、物证等证据。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在调取证据时，要遵循法律规定，保障相关人员的合法权益，同时要注意保密工作，避免泄露案件机密。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https://d.book118.com/567042135116006052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2024-09-26T03:50:02.123</cp:lastPrinted>
  <dcterms:created xsi:type="dcterms:W3CDTF">2024-09-25T19:50:02Z</dcterms:created>
  <dcterms:modified xsi:type="dcterms:W3CDTF">2024-09-25T19:50:04Z</dcterms:modified>
</cp:coreProperties>
</file>