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4E1B32-31A0-47C9-9CA1-A485584A5C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4B2F04-9825-455A-9657-8D33F60BCC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B32915-926D-495F-A742-D30A999CFE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ABF13C-36CE-4B5E-976D-7A903DCBE8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6B42643-0914-419F-9A66-274256FDC3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15F90DC-B434-4F3A-8AC6-B3704E244B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585075-17B8-4CB7-A4E3-3018C165F2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F05996-8F35-4302-990D-AEFE49DD04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312584-1B60-4402-BC85-2B240EB9BB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C79BF2-FDAA-4B53-833E-A1A1C49C41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8FEF7A-7684-407E-9435-E15C118FFC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7043010161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《角的初步认识》ppt课件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角的基本概念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角的种类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角的基本性质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角的度量单位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角的基本概念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总结词：角的定义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详细描述：角是由两条射线共同端点形成的几何图形，这个共同端点称为角的顶点，两条射线称为角的边。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什么是角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角的基本组成部分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一个角由一个顶点和两条射线组成，这两条射线称为角的边。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角的组成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角的表示方法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表示角的方法有多种，可以用数字、字母或弧度来表示。数字表示法是在角的内部标上一个数字或罗马数字，字母表示法是在角的顶点处标上一个字母，弧度表示法是在角的外部标上一个弧度符号。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角的表示方法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角的种类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小于90度的角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锐角是角度小于90度的角，也称为小角。在几何学中，锐角是角的基本类型之一，用于描述两条射线之间的夹角大小。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锐角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948" r="1094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102" r="2810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等于90度的角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直角是角度等于90度的角，也称为正角。在几何学中，直角是角的基本类型之一，用于描述两条射线垂直相交时的夹角大小。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大于90度且小于180度的角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钝角是角度大于90度且小于180度的角，也称为大角。在几何学中，钝角是角的基本类型之一，用于描述两条射线之间的夹角大小。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钝角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平角和周角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平角等于180度，周角等于360度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角是角度等于180度的角，也称为直线角。在几何学中，平角是角的特殊类型之一，用于描述两条射线在同一平面内平行且相离的夹角大小。周角是角度等于360度的角，也称为圆周角。在几何学中，周角是角的特殊类型之一，用于描述一个圆或圆弧所对应的角度大小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角的基本性质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https://d.book118.com/567043010161006033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2024-09-07T12:27:47.765</cp:lastPrinted>
  <dcterms:created xsi:type="dcterms:W3CDTF">2024-09-07T04:27:47Z</dcterms:created>
  <dcterms:modified xsi:type="dcterms:W3CDTF">2024-09-07T04:27:49Z</dcterms:modified>
</cp:coreProperties>
</file>