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D3C3BC-BAF4-4B03-8F18-75ABCA5D9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359D66-C348-4AB0-8EBF-3FACBAF81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523FC7-AF78-4D33-9BA5-2503E2E4FC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7F4577-72A5-40B8-BA23-D4A2CAC2B8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AD2C27-4B2C-42ED-9A01-64CEB94B0B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89177B-2F6F-4202-95AD-71A60C1147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069B74-9F54-4010-83DD-2A0783DCD2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25333F-1DA4-427E-AACE-BFC2B36822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F080B5-4F24-4B78-BCC4-46C3BAD71B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8B339E-6FD8-40D4-99E1-A36555A45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28ACFB-B3E0-4234-9AC3-6A3E62F29C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04400505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媒体与文化产业的互动研究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文化产业与媒体融合的内涵
 媒体技术变革对文化产业发展的影响
 文化产业与媒体的双向促进作用
 文化产业与媒体融合的互利共生关系
 文化产业对媒体业态的影响和作用
 媒体对文化产业转型升级的影响
 文化产业与媒体融合发展的挑战
 文化产业与媒体融合发展的建议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文化产业与媒体融合的内涵</a:t>
            </a:r>
          </a:p>
        </p:txBody>
      </p:sp>
      <p:sp>
        <p:nvSpPr>
          <p:cNvPr id="3" name="Subtitle 2"/>
          <p:cNvSpPr>
            <a:spLocks noGrp="1"/>
          </p:cNvSpPr>
          <p:nvPr>
            <p:ph type="subTitle" idx="1"/>
          </p:nvPr>
        </p:nvSpPr>
        <p:spPr/>
        <p:txBody>
          <a:bodyPr/>
          <a:lstStyle/>
          <a:p>
            <a:r>
              <a:t>媒体与文化产业的互动研究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文化产业与媒体融合的内涵</a:t>
            </a:r>
          </a:p>
        </p:txBody>
      </p:sp>
      <p:sp>
        <p:nvSpPr>
          <p:cNvPr id="3" name="Text Placeholder 2"/>
          <p:cNvSpPr>
            <a:spLocks noGrp="1"/>
          </p:cNvSpPr>
          <p:nvPr>
            <p:ph type="body" idx="1"/>
          </p:nvPr>
        </p:nvSpPr>
        <p:spPr/>
        <p:txBody>
          <a:bodyPr/>
          <a:lstStyle/>
          <a:p>
            <a:r>
              <a:t>文化产业与媒体融合的背景</a:t>
            </a:r>
          </a:p>
        </p:txBody>
      </p:sp>
      <p:sp>
        <p:nvSpPr>
          <p:cNvPr id="4" name="Content Placeholder 3"/>
          <p:cNvSpPr>
            <a:spLocks noGrp="1"/>
          </p:cNvSpPr>
          <p:nvPr>
            <p:ph sz="half" idx="2"/>
          </p:nvPr>
        </p:nvSpPr>
        <p:spPr/>
        <p:txBody>
          <a:bodyPr/>
          <a:lstStyle/>
          <a:p>
            <a:r>
              <a:t>1. 经济全球化与数字技术革命的影响：全球化和数字技术的飞速发展，催生了新的文化消费模式和文化产业业态，推动了文化产业与媒体融合的进程。</a:t>
            </a:r>
          </a:p>
          <a:p>
            <a:r>
              <a:t>2. 消费结构升级与文化需求多样化：随着人民生活水平的提高，人们对文化消费的需求不断增长，文化消费结构也随之升级，这为文化产业与媒体融合提供了巨大的市场空间。</a:t>
            </a:r>
          </a:p>
          <a:p>
            <a:r>
              <a:t>3. 政策环境与监管制度的推动：各国政府都出台了支持文化产业与媒体融合发展的政策，为融合发展创造了良好的政策环境和监管制度。</a:t>
            </a:r>
          </a:p>
        </p:txBody>
      </p:sp>
      <p:sp>
        <p:nvSpPr>
          <p:cNvPr id="5" name="Text Placeholder 4"/>
          <p:cNvSpPr>
            <a:spLocks noGrp="1"/>
          </p:cNvSpPr>
          <p:nvPr>
            <p:ph type="body" idx="3"/>
          </p:nvPr>
        </p:nvSpPr>
        <p:spPr/>
        <p:txBody>
          <a:bodyPr/>
          <a:lstStyle/>
          <a:p>
            <a:r>
              <a:t>文化产业与媒体融合的动因</a:t>
            </a:r>
          </a:p>
        </p:txBody>
      </p:sp>
      <p:sp>
        <p:nvSpPr>
          <p:cNvPr id="6" name="Content Placeholder 5"/>
          <p:cNvSpPr>
            <a:spLocks noGrp="1"/>
          </p:cNvSpPr>
          <p:nvPr>
            <p:ph sz="half" idx="4"/>
          </p:nvPr>
        </p:nvSpPr>
        <p:spPr/>
        <p:txBody>
          <a:bodyPr/>
          <a:lstStyle/>
          <a:p>
            <a:r>
              <a:t>1. 媒体转型和融合的需求：传统媒体面临着数字化转型和融合发展的挑战，文化产业的加入可以为媒体带来新的内容资源和经营模式，增强媒体的竞争力。</a:t>
            </a:r>
          </a:p>
          <a:p>
            <a:r>
              <a:t>2. 文化产业发展和转型的需求：文化产业需要借助媒体平台来传播文化内容，扩大文化影响力，而媒体也可以通过文化产业内容来丰富其内容库，提升用户粘性，形成协同发展。</a:t>
            </a:r>
          </a:p>
          <a:p>
            <a:r>
              <a:t>3. 用户需求和消费习惯的改变：互联网的普及和社交媒体的兴起，改变了人们获取文化信息和文化内容的习惯，推动了文化产业与媒体融合的发展。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文化产业与媒体融合的内涵</a:t>
            </a:r>
          </a:p>
        </p:txBody>
      </p:sp>
      <p:sp>
        <p:nvSpPr>
          <p:cNvPr id="3" name="Text Placeholder 2"/>
          <p:cNvSpPr>
            <a:spLocks noGrp="1"/>
          </p:cNvSpPr>
          <p:nvPr>
            <p:ph type="body" idx="1"/>
          </p:nvPr>
        </p:nvSpPr>
        <p:spPr/>
        <p:txBody>
          <a:bodyPr/>
          <a:lstStyle/>
          <a:p>
            <a:r>
              <a:t>文化产业与媒体融合的模式</a:t>
            </a:r>
          </a:p>
        </p:txBody>
      </p:sp>
      <p:sp>
        <p:nvSpPr>
          <p:cNvPr id="4" name="Content Placeholder 3"/>
          <p:cNvSpPr>
            <a:spLocks noGrp="1"/>
          </p:cNvSpPr>
          <p:nvPr>
            <p:ph sz="half" idx="2"/>
          </p:nvPr>
        </p:nvSpPr>
        <p:spPr/>
        <p:txBody>
          <a:bodyPr/>
          <a:lstStyle/>
          <a:p>
            <a:r>
              <a:t>1. 内容融合：媒体可以利用文化产业的内容资源来制作、传播文化节目，而文化产业也可以通过媒体平台来推广其文化产品，形成内容互补和价值共享。</a:t>
            </a:r>
          </a:p>
          <a:p>
            <a:r>
              <a:t>2. 技术融合：媒体可以通过技术手段将文化内容数字化，并利用各种新媒体平台传播文化内容，而文化产业也可以利用媒体的技术优势来丰富其文化产品的形式和内容。</a:t>
            </a:r>
          </a:p>
          <a:p>
            <a:r>
              <a:t>3. 产业融合：媒体和文化产业可以形成产业链合作关系，共同参与文化产品的生产、传播和销售，形成完整的产业闭环，实现产业协同发展。</a:t>
            </a:r>
          </a:p>
        </p:txBody>
      </p:sp>
      <p:sp>
        <p:nvSpPr>
          <p:cNvPr id="5" name="Text Placeholder 4"/>
          <p:cNvSpPr>
            <a:spLocks noGrp="1"/>
          </p:cNvSpPr>
          <p:nvPr>
            <p:ph type="body" idx="3"/>
          </p:nvPr>
        </p:nvSpPr>
        <p:spPr/>
        <p:txBody>
          <a:bodyPr/>
          <a:lstStyle/>
          <a:p>
            <a:r>
              <a:t>文化产业与媒体融合的效应</a:t>
            </a:r>
          </a:p>
        </p:txBody>
      </p:sp>
      <p:sp>
        <p:nvSpPr>
          <p:cNvPr id="6" name="Content Placeholder 5"/>
          <p:cNvSpPr>
            <a:spLocks noGrp="1"/>
          </p:cNvSpPr>
          <p:nvPr>
            <p:ph sz="half" idx="4"/>
          </p:nvPr>
        </p:nvSpPr>
        <p:spPr/>
        <p:txBody>
          <a:bodyPr/>
          <a:lstStyle/>
          <a:p>
            <a:r>
              <a:t>1. 经济效益：文化产业与媒体融合可以带动文化产业和媒体产业的经济增长，创造就业机会，促进经济发展。</a:t>
            </a:r>
          </a:p>
          <a:p>
            <a:r>
              <a:t>2. 社会效益：文化产业与媒体融合可以丰富人们的精神文化生活，提高国民素质，促进社会和谐发展。</a:t>
            </a:r>
          </a:p>
          <a:p>
            <a:r>
              <a:t>3. 文化影响力：文化产业与媒体融合可以扩大文化的影响力和传播范围，促进文化交流和对话，增进不同国家和民族之间的了解和友谊。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文化产业与媒体融合的内涵</a:t>
            </a:r>
          </a:p>
        </p:txBody>
      </p:sp>
      <p:sp>
        <p:nvSpPr>
          <p:cNvPr id="3" name="Text Placeholder 2"/>
          <p:cNvSpPr>
            <a:spLocks noGrp="1"/>
          </p:cNvSpPr>
          <p:nvPr>
            <p:ph type="body" idx="1"/>
          </p:nvPr>
        </p:nvSpPr>
        <p:spPr/>
        <p:txBody>
          <a:bodyPr/>
          <a:lstStyle/>
          <a:p>
            <a:r>
              <a:t>文化产业与媒体融合的挑战</a:t>
            </a:r>
          </a:p>
        </p:txBody>
      </p:sp>
      <p:sp>
        <p:nvSpPr>
          <p:cNvPr id="4" name="Content Placeholder 3"/>
          <p:cNvSpPr>
            <a:spLocks noGrp="1"/>
          </p:cNvSpPr>
          <p:nvPr>
            <p:ph sz="half" idx="2"/>
          </p:nvPr>
        </p:nvSpPr>
        <p:spPr/>
        <p:txBody>
          <a:bodyPr/>
          <a:lstStyle/>
          <a:p>
            <a:r>
              <a:t>1. 文化内容的质量：文化产业与媒体融合需要优质的文化内容作为支撑，否则难以形成有效的融合效果。</a:t>
            </a:r>
          </a:p>
          <a:p>
            <a:r>
              <a:t>2. 技术瓶颈：媒体与文化产业的融合需要技术作为支撑，但目前还存在许多技术瓶颈，如版权保护、内容分发、用户体验等问题，需要进一步解决。</a:t>
            </a:r>
          </a:p>
          <a:p>
            <a:r>
              <a:t>3. 产业政策和监管：文化产业与媒体融合涉及多个部门和行业，需要相关部门出台协调一致的产业政策和监管制度，以确保融合发展的健康有序进行。</a:t>
            </a:r>
          </a:p>
        </p:txBody>
      </p:sp>
      <p:sp>
        <p:nvSpPr>
          <p:cNvPr id="5" name="Text Placeholder 4"/>
          <p:cNvSpPr>
            <a:spLocks noGrp="1"/>
          </p:cNvSpPr>
          <p:nvPr>
            <p:ph type="body" idx="3"/>
          </p:nvPr>
        </p:nvSpPr>
        <p:spPr/>
        <p:txBody>
          <a:bodyPr/>
          <a:lstStyle/>
          <a:p>
            <a:r>
              <a:t>文化产业与媒体融合的未来展望</a:t>
            </a:r>
          </a:p>
        </p:txBody>
      </p:sp>
      <p:sp>
        <p:nvSpPr>
          <p:cNvPr id="6" name="Content Placeholder 5"/>
          <p:cNvSpPr>
            <a:spLocks noGrp="1"/>
          </p:cNvSpPr>
          <p:nvPr>
            <p:ph sz="half" idx="4"/>
          </p:nvPr>
        </p:nvSpPr>
        <p:spPr/>
        <p:txBody>
          <a:bodyPr/>
          <a:lstStyle/>
          <a:p>
            <a:r>
              <a:t>1. 技术驱动：技术进步将继续推动文化产业与媒体融合的发展，如人工智能、大数据、5G等技术的应用，将为文化产业与媒体融合带来新的机遇和挑战。</a:t>
            </a:r>
          </a:p>
          <a:p>
            <a:r>
              <a:t>2. 内容创新：文化产业与媒体融合需要不断创新内容，以满足用户不断变化的需求，如沉浸式体验、交互式内容等，都将成为未来文化产业与媒体融合发展的方向。</a:t>
            </a:r>
          </a:p>
          <a:p>
            <a:r>
              <a:t>3. 产业协同：文化产业与媒体融合需要加强产业协同，形成完整的产业链体系，以实现产业集群发展和价值链共赢。</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媒体技术变革对文化产业发展的影响</a:t>
            </a:r>
          </a:p>
        </p:txBody>
      </p:sp>
      <p:sp>
        <p:nvSpPr>
          <p:cNvPr id="3" name="Subtitle 2"/>
          <p:cNvSpPr>
            <a:spLocks noGrp="1"/>
          </p:cNvSpPr>
          <p:nvPr>
            <p:ph type="subTitle" idx="1"/>
          </p:nvPr>
        </p:nvSpPr>
        <p:spPr/>
        <p:txBody>
          <a:bodyPr/>
          <a:lstStyle/>
          <a:p>
            <a:r>
              <a:t>媒体与文化产业的互动研究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媒体技术变革对文化产业发展的影响</a:t>
            </a:r>
          </a:p>
        </p:txBody>
      </p:sp>
      <p:sp>
        <p:nvSpPr>
          <p:cNvPr id="3" name="Text Placeholder 2"/>
          <p:cNvSpPr>
            <a:spLocks noGrp="1"/>
          </p:cNvSpPr>
          <p:nvPr>
            <p:ph type="body" idx="1"/>
          </p:nvPr>
        </p:nvSpPr>
        <p:spPr/>
        <p:txBody>
          <a:bodyPr/>
          <a:lstStyle/>
          <a:p>
            <a:r>
              <a:t>媒体技术变革对文化产业生产方式的影响</a:t>
            </a:r>
          </a:p>
        </p:txBody>
      </p:sp>
      <p:sp>
        <p:nvSpPr>
          <p:cNvPr id="4" name="Content Placeholder 3"/>
          <p:cNvSpPr>
            <a:spLocks noGrp="1"/>
          </p:cNvSpPr>
          <p:nvPr>
            <p:ph sz="half" idx="2"/>
          </p:nvPr>
        </p:nvSpPr>
        <p:spPr/>
        <p:txBody>
          <a:bodyPr/>
          <a:lstStyle/>
          <a:p>
            <a:r>
              <a:t>1. 数字化技术驱动文化产业生产方式的革命性变革：以数字技术为基础的新媒体平台、内容生产工具和传播方式，正在深刻改变文化产业的生产流程、生产关系和生产力水平。</a:t>
            </a:r>
          </a:p>
          <a:p>
            <a:r>
              <a:t>2. 智能化技术赋能文化产业生产方式的转型升级：人工智能、大数据、云计算等智能化技术，正在被广泛应用于文化产业生产的各个领域，显著提升了文化产业的生产效率、质量和效益。</a:t>
            </a:r>
          </a:p>
          <a:p>
            <a:r>
              <a:t>3. 网络化技术加速文化产业生产方式的全球化融合：互联网和移动通信技术的快速发展，促进了文化产业的全球化生产、传播和消费，推动了文化产业的国际合作和交流。</a:t>
            </a:r>
          </a:p>
        </p:txBody>
      </p:sp>
      <p:sp>
        <p:nvSpPr>
          <p:cNvPr id="5" name="Text Placeholder 4"/>
          <p:cNvSpPr>
            <a:spLocks noGrp="1"/>
          </p:cNvSpPr>
          <p:nvPr>
            <p:ph type="body" idx="3"/>
          </p:nvPr>
        </p:nvSpPr>
        <p:spPr/>
        <p:txBody>
          <a:bodyPr/>
          <a:lstStyle/>
          <a:p>
            <a:r>
              <a:t>媒体技术变革对文化产业消费方式的影响</a:t>
            </a:r>
          </a:p>
        </p:txBody>
      </p:sp>
      <p:sp>
        <p:nvSpPr>
          <p:cNvPr id="6" name="Content Placeholder 5"/>
          <p:cNvSpPr>
            <a:spLocks noGrp="1"/>
          </p:cNvSpPr>
          <p:nvPr>
            <p:ph sz="half" idx="4"/>
          </p:nvPr>
        </p:nvSpPr>
        <p:spPr/>
        <p:txBody>
          <a:bodyPr/>
          <a:lstStyle/>
          <a:p>
            <a:r>
              <a:t>1. 媒介融合引领文化产业消费方式的变革：媒介融合趋势下，传统媒体和新媒体相互融合发展，形成了多元化的媒体生态，为文化产业消费提供了更加丰富、便捷、个性化的选择。</a:t>
            </a:r>
          </a:p>
          <a:p>
            <a:r>
              <a:t>2. 数字化技术重塑文化产业消费模式：数字化技术催生了新的文化消费业态，如在线音乐、网络游戏、视频直播等，这些新业态改变了人们的文化消费习惯，塑造了新的文化消费模式。</a:t>
            </a:r>
          </a:p>
          <a:p>
            <a:r>
              <a:t>3. 移动互联网催生文化产业消费的新场景：移动互联网的普及，使人们随时随地都能获取文化内容，促进了文化产业消费的移动化、碎片化和社交化，产生了新的文化消费场景。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媒体技术变革对文化产业发展的影响</a:t>
            </a:r>
          </a:p>
        </p:txBody>
      </p:sp>
      <p:sp>
        <p:nvSpPr>
          <p:cNvPr id="3" name="Text Placeholder 2"/>
          <p:cNvSpPr>
            <a:spLocks noGrp="1"/>
          </p:cNvSpPr>
          <p:nvPr>
            <p:ph type="body" idx="1"/>
          </p:nvPr>
        </p:nvSpPr>
        <p:spPr/>
        <p:txBody>
          <a:bodyPr/>
          <a:lstStyle/>
          <a:p>
            <a:r>
              <a:t>媒体技术变革对文化产业产业结构的影响</a:t>
            </a:r>
          </a:p>
        </p:txBody>
      </p:sp>
      <p:sp>
        <p:nvSpPr>
          <p:cNvPr id="4" name="Content Placeholder 3"/>
          <p:cNvSpPr>
            <a:spLocks noGrp="1"/>
          </p:cNvSpPr>
          <p:nvPr>
            <p:ph sz="half" idx="2"/>
          </p:nvPr>
        </p:nvSpPr>
        <p:spPr/>
        <p:txBody>
          <a:bodyPr/>
          <a:lstStyle/>
          <a:p>
            <a:r>
              <a:t>1. 媒体技术变革促进文化产业产业结构的优化升级：媒体技术变革带动了文化产业新业态的蓬勃发展，推动了文化产业结构的不断优化升级，促进了文化产业与相关产业的融合发展。</a:t>
            </a:r>
          </a:p>
          <a:p>
            <a:r>
              <a:t>2. 新媒体平台崛起改变文化产业产业格局：新媒体平台的崛起，打破了传统媒体的垄断地位，促进了文化产业市场竞争的加剧，也为新兴文化产业企业提供了新的发展机遇。</a:t>
            </a:r>
          </a:p>
          <a:p>
            <a:r>
              <a:t>3. 文化产业与其他产业深度融合催生新业态：媒体技术变革下，文化产业与其他产业的融合发展日益紧密，催生了新的文化产业业态，如文化旅游、文化创意、文化教育等，促进了文化产业的跨界融合发展。</a:t>
            </a:r>
          </a:p>
        </p:txBody>
      </p:sp>
      <p:sp>
        <p:nvSpPr>
          <p:cNvPr id="5" name="Text Placeholder 4"/>
          <p:cNvSpPr>
            <a:spLocks noGrp="1"/>
          </p:cNvSpPr>
          <p:nvPr>
            <p:ph type="body" idx="3"/>
          </p:nvPr>
        </p:nvSpPr>
        <p:spPr/>
        <p:txBody>
          <a:bodyPr/>
          <a:lstStyle/>
          <a:p>
            <a:r>
              <a:t>媒体技术变革对文化产业市场竞争的影响</a:t>
            </a:r>
          </a:p>
        </p:txBody>
      </p:sp>
      <p:sp>
        <p:nvSpPr>
          <p:cNvPr id="6" name="Content Placeholder 5"/>
          <p:cNvSpPr>
            <a:spLocks noGrp="1"/>
          </p:cNvSpPr>
          <p:nvPr>
            <p:ph sz="half" idx="4"/>
          </p:nvPr>
        </p:nvSpPr>
        <p:spPr/>
        <p:txBody>
          <a:bodyPr/>
          <a:lstStyle/>
          <a:p>
            <a:r>
              <a:t>1. 科技巨头垄断加剧文化产业市场竞争：科技巨头凭借其强大的技术实力和资本优势，在文化产业市场占据主导地位，加剧了文化产业市场竞争的激烈程度，中小文化企业生存空间受到挤压。</a:t>
            </a:r>
          </a:p>
          <a:p>
            <a:r>
              <a:t>2. 新兴文化企业异军突起挑战传统文化企业：科技进步和市场需求的变化，为新兴文化企业提供了发展机遇，这些新兴文化企业凭借其创新性和灵活性，在文化产业市场上异军突起，挑战了传统文化企业的市场地位。</a:t>
            </a:r>
          </a:p>
          <a:p>
            <a:r>
              <a:t>3. 国际文化企业进入中国市场加剧竞争：随着中国文化产业市场的不断扩大，越来越多的国际文化企业进入中国市场，加剧了中国文化产业市场的竞争激烈程度，促进了中国文化产业的国际化发展。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媒体技术变革对文化产业发展的影响</a:t>
            </a:r>
          </a:p>
        </p:txBody>
      </p:sp>
      <p:sp>
        <p:nvSpPr>
          <p:cNvPr id="3" name="Content Placeholder 2"/>
          <p:cNvSpPr>
            <a:spLocks noGrp="1"/>
          </p:cNvSpPr>
          <p:nvPr>
            <p:ph sz="half" idx="2"/>
          </p:nvPr>
        </p:nvSpPr>
        <p:spPr/>
        <p:txBody>
          <a:bodyPr/>
          <a:lstStyle/>
          <a:p>
            <a:r>
              <a:t>1. 技术进步推动文化产业政策的调整：媒体技术变革带来的新业态、新模式、新问题，对现有的文化产业政策提出了挑战，促使政府部门调整和完善文化产业政策，以适应新的发展形势。</a:t>
            </a:r>
          </a:p>
          <a:p>
            <a:r>
              <a:t>2. 内容监管与技术监管并重：媒体技术变革下，文化产业的内容监管与技术监管同等重要，政府部门需要在保障文化产业健康发展的同时，加强对文化内容和技术应用的监管，以维护文化产业的秩序和安全。</a:t>
            </a:r>
          </a:p>
          <a:p>
            <a:r>
              <a:t>3. 政策扶持助力文化产业发展：政府部门出台一系列扶持文化产业发展的政策措施，如税收优惠、资金补贴、人才培养等，以支持文化产业的创新发展，促进文化产业健康繁荣发展。</a:t>
            </a:r>
          </a:p>
        </p:txBody>
      </p:sp>
      <p:sp>
        <p:nvSpPr>
          <p:cNvPr id="4" name="Text Placeholder 3"/>
          <p:cNvSpPr>
            <a:spLocks noGrp="1"/>
          </p:cNvSpPr>
          <p:nvPr>
            <p:ph type="body" idx="3"/>
          </p:nvPr>
        </p:nvSpPr>
        <p:spPr/>
        <p:txBody>
          <a:bodyPr/>
          <a:lstStyle/>
          <a:p>
            <a:r>
              <a:t>媒体技术变革对文化产业人才的影响</a:t>
            </a:r>
          </a:p>
        </p:txBody>
      </p:sp>
      <p:sp>
        <p:nvSpPr>
          <p:cNvPr id="5" name="Content Placeholder 4"/>
          <p:cNvSpPr>
            <a:spLocks noGrp="1"/>
          </p:cNvSpPr>
          <p:nvPr>
            <p:ph sz="half" idx="4"/>
          </p:nvPr>
        </p:nvSpPr>
        <p:spPr/>
        <p:txBody>
          <a:bodyPr/>
          <a:lstStyle/>
          <a:p>
            <a:r>
              <a:t>1. 数字化技术对文化产业人才素质提出新要求：媒体技术变革下，文化产业对人才的素质提出了新的要求，要求文化产业人才既要具备扎实的专业知识，又要具备较强的数字技术应用能力和创新能力。</a:t>
            </a:r>
          </a:p>
          <a:p>
            <a:r>
              <a:t>2. 文化产业人才培养模式发生变革：传统的文化产业人才培养模式已不能满足新时代文化产业发展的要求，需要改革和创新文化产业人才培养模式，以培养适应媒体技术变革的新型文化产业人才。</a:t>
            </a:r>
          </a:p>
          <a:p>
            <a:r>
              <a:t>3. 文化产业人才供需矛盾突出：一方面，文化产业对人才的需求量不断增加；另一方面，文化产业人才供给不足，导致文化产业人才供需矛盾突出，制约了文化产业的发展。</a:t>
            </a:r>
          </a:p>
        </p:txBody>
      </p:sp>
      <p:sp>
        <p:nvSpPr>
          <p:cNvPr id="6" name="Text Placeholder 5"/>
          <p:cNvSpPr>
            <a:spLocks noGrp="1"/>
          </p:cNvSpPr>
          <p:nvPr>
            <p:ph type="body" idx="1"/>
          </p:nvPr>
        </p:nvSpPr>
        <p:spPr/>
        <p:txBody>
          <a:bodyPr/>
          <a:lstStyle/>
          <a:p>
            <a:r>
              <a:t>媒体技术变革对文化产业政策的影响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文化产业与媒体的双向促进作用</a:t>
            </a:r>
          </a:p>
        </p:txBody>
      </p:sp>
      <p:sp>
        <p:nvSpPr>
          <p:cNvPr id="3" name="Subtitle 2"/>
          <p:cNvSpPr>
            <a:spLocks noGrp="1"/>
          </p:cNvSpPr>
          <p:nvPr>
            <p:ph type="subTitle" idx="1"/>
          </p:nvPr>
        </p:nvSpPr>
        <p:spPr/>
        <p:txBody>
          <a:bodyPr/>
          <a:lstStyle/>
          <a:p>
            <a:r>
              <a:t>媒体与文化产业的互动研究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文化产业与媒体的双向促进作用</a:t>
            </a:r>
          </a:p>
        </p:txBody>
      </p:sp>
      <p:sp>
        <p:nvSpPr>
          <p:cNvPr id="3" name="Text Placeholder 2"/>
          <p:cNvSpPr>
            <a:spLocks noGrp="1"/>
          </p:cNvSpPr>
          <p:nvPr>
            <p:ph type="body" idx="1"/>
          </p:nvPr>
        </p:nvSpPr>
        <p:spPr/>
        <p:txBody>
          <a:bodyPr/>
          <a:lstStyle/>
          <a:p>
            <a:r>
              <a:t>文化产业与媒体的融合发展</a:t>
            </a:r>
          </a:p>
        </p:txBody>
      </p:sp>
      <p:sp>
        <p:nvSpPr>
          <p:cNvPr id="4" name="Content Placeholder 3"/>
          <p:cNvSpPr>
            <a:spLocks noGrp="1"/>
          </p:cNvSpPr>
          <p:nvPr>
            <p:ph sz="half" idx="2"/>
          </p:nvPr>
        </p:nvSpPr>
        <p:spPr/>
        <p:txBody>
          <a:bodyPr/>
          <a:lstStyle/>
          <a:p>
            <a:r>
              <a:t>1. 媒体平台与文化产业深度融合,为文化内容创作、传播和消费提供了新的渠道和平台,拓展了文化产业的市场空间。</a:t>
            </a:r>
          </a:p>
          <a:p>
            <a:r>
              <a:t>2. 文化产业为媒体平台提供了丰富的内容资源,促进了媒体平台的差异化发展,提高了媒体平台的用户黏性和竞争力。</a:t>
            </a:r>
          </a:p>
          <a:p>
            <a:r>
              <a:t>3. 文化产业与媒体的融合发展,推动了文化内容的数字化、网络化、智能化,促进了传统文化内容的传承与创新。</a:t>
            </a:r>
          </a:p>
        </p:txBody>
      </p:sp>
      <p:sp>
        <p:nvSpPr>
          <p:cNvPr id="5" name="Text Placeholder 4"/>
          <p:cNvSpPr>
            <a:spLocks noGrp="1"/>
          </p:cNvSpPr>
          <p:nvPr>
            <p:ph type="body" idx="3"/>
          </p:nvPr>
        </p:nvSpPr>
        <p:spPr/>
        <p:txBody>
          <a:bodyPr/>
          <a:lstStyle/>
          <a:p>
            <a:r>
              <a:t>文化产业与媒体的相互赋能</a:t>
            </a:r>
          </a:p>
        </p:txBody>
      </p:sp>
      <p:sp>
        <p:nvSpPr>
          <p:cNvPr id="6" name="Content Placeholder 5"/>
          <p:cNvSpPr>
            <a:spLocks noGrp="1"/>
          </p:cNvSpPr>
          <p:nvPr>
            <p:ph sz="half" idx="4"/>
          </p:nvPr>
        </p:nvSpPr>
        <p:spPr/>
        <p:txBody>
          <a:bodyPr/>
          <a:lstStyle/>
          <a:p>
            <a:r>
              <a:t>1. 文化产业为媒体平台赋能,提供了丰富的原创内容,提升了媒体平台的竞争力。</a:t>
            </a:r>
          </a:p>
          <a:p>
            <a:r>
              <a:t>2. 媒体平台为文化产业赋能,利用其广泛的传播渠道和受众基础,帮助文化产品快速触达消费者,扩大产品影响力。</a:t>
            </a:r>
          </a:p>
          <a:p>
            <a:r>
              <a:t>3. 文化产业与媒体的相互赋能,推动了文化产业的多元化发展,促进了媒体行业的转型升级。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文化产业与媒体的双向促进作用</a:t>
            </a:r>
          </a:p>
        </p:txBody>
      </p:sp>
      <p:sp>
        <p:nvSpPr>
          <p:cNvPr id="3" name="Text Placeholder 2"/>
          <p:cNvSpPr>
            <a:spLocks noGrp="1"/>
          </p:cNvSpPr>
          <p:nvPr>
            <p:ph type="body" idx="1"/>
          </p:nvPr>
        </p:nvSpPr>
        <p:spPr/>
        <p:txBody>
          <a:bodyPr/>
          <a:lstStyle/>
          <a:p>
            <a:r>
              <a:t>文化产业与媒体的共同市场</a:t>
            </a:r>
          </a:p>
        </p:txBody>
      </p:sp>
      <p:sp>
        <p:nvSpPr>
          <p:cNvPr id="4" name="Content Placeholder 3"/>
          <p:cNvSpPr>
            <a:spLocks noGrp="1"/>
          </p:cNvSpPr>
          <p:nvPr>
            <p:ph sz="half" idx="2"/>
          </p:nvPr>
        </p:nvSpPr>
        <p:spPr/>
        <p:txBody>
          <a:bodyPr/>
          <a:lstStyle/>
          <a:p>
            <a:r>
              <a:t>1. 文化产业与媒体具有共同的市场目标群体,即文化消费者。</a:t>
            </a:r>
          </a:p>
          <a:p>
            <a:r>
              <a:t>2. 文化产业与媒体的共同市场特征,使得二者能够互相合作,共同开发文化产品,满足文化消费者的需求。</a:t>
            </a:r>
          </a:p>
          <a:p>
            <a:r>
              <a:t>3. 文化产业与媒体的合作,可以形成产业链条,促进文化产业的规模化发展。</a:t>
            </a:r>
          </a:p>
        </p:txBody>
      </p:sp>
      <p:sp>
        <p:nvSpPr>
          <p:cNvPr id="5" name="Text Placeholder 4"/>
          <p:cNvSpPr>
            <a:spLocks noGrp="1"/>
          </p:cNvSpPr>
          <p:nvPr>
            <p:ph type="body" idx="3"/>
          </p:nvPr>
        </p:nvSpPr>
        <p:spPr/>
        <p:txBody>
          <a:bodyPr/>
          <a:lstStyle/>
          <a:p>
            <a:r>
              <a:t>文化产业与媒体的共创共赢</a:t>
            </a:r>
          </a:p>
        </p:txBody>
      </p:sp>
      <p:sp>
        <p:nvSpPr>
          <p:cNvPr id="6" name="Content Placeholder 5"/>
          <p:cNvSpPr>
            <a:spLocks noGrp="1"/>
          </p:cNvSpPr>
          <p:nvPr>
            <p:ph sz="half" idx="4"/>
          </p:nvPr>
        </p:nvSpPr>
        <p:spPr/>
        <p:txBody>
          <a:bodyPr/>
          <a:lstStyle/>
          <a:p>
            <a:r>
              <a:t>1. 文化产业与媒体的合作,可以实现共创共赢。文化产业为媒体平台提供原创内容,媒体平台为文化产业提供传播渠道,实现双向促进。</a:t>
            </a:r>
          </a:p>
          <a:p>
            <a:r>
              <a:t>2. 文化产业与媒体的共创共赢,可以推动文化行业的健康发展,促进媒体行业的转型升级。</a:t>
            </a:r>
          </a:p>
          <a:p>
            <a:r>
              <a:t>3. 文化产业与媒体的共创共赢,可以增强文化软实力,提升国家文化影响力。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文化产业与媒体的双向促进作用</a:t>
            </a:r>
          </a:p>
        </p:txBody>
      </p:sp>
      <p:sp>
        <p:nvSpPr>
          <p:cNvPr id="3" name="Text Placeholder 2"/>
          <p:cNvSpPr>
            <a:spLocks noGrp="1"/>
          </p:cNvSpPr>
          <p:nvPr>
            <p:ph type="body" idx="1"/>
          </p:nvPr>
        </p:nvSpPr>
        <p:spPr/>
        <p:txBody>
          <a:bodyPr/>
          <a:lstStyle/>
          <a:p>
            <a:r>
              <a:t>文化产业与媒体的创新驱动</a:t>
            </a:r>
          </a:p>
        </p:txBody>
      </p:sp>
      <p:sp>
        <p:nvSpPr>
          <p:cNvPr id="4" name="Content Placeholder 3"/>
          <p:cNvSpPr>
            <a:spLocks noGrp="1"/>
          </p:cNvSpPr>
          <p:nvPr>
            <p:ph sz="half" idx="2"/>
          </p:nvPr>
        </p:nvSpPr>
        <p:spPr/>
        <p:txBody>
          <a:bodyPr/>
          <a:lstStyle/>
          <a:p>
            <a:r>
              <a:t>1. 文化产业与媒体的融合发展,促进了文化产业的创新发展。媒体平台为文化产业提供了新的创作渠道和传播平台,激发了文化创作的活力。</a:t>
            </a:r>
          </a:p>
          <a:p>
            <a:r>
              <a:t>2. 文化产业与媒体的融合发展,推动了媒体行业的创新发展。媒体行业利用文化产业的内容资源,丰富了媒体的内容形式,提高了媒体的吸引力和竞争力。</a:t>
            </a:r>
          </a:p>
          <a:p>
            <a:r>
              <a:t>3. 文化产业与媒体的融合发展,促进了文化和科技的融合,推动了文化产业向数字化、智能化方向发展。</a:t>
            </a:r>
          </a:p>
        </p:txBody>
      </p:sp>
      <p:sp>
        <p:nvSpPr>
          <p:cNvPr id="5" name="Text Placeholder 4"/>
          <p:cNvSpPr>
            <a:spLocks noGrp="1"/>
          </p:cNvSpPr>
          <p:nvPr>
            <p:ph type="body" idx="3"/>
          </p:nvPr>
        </p:nvSpPr>
        <p:spPr/>
        <p:txBody>
          <a:bodyPr/>
          <a:lstStyle/>
          <a:p>
            <a:r>
              <a:t>文化产业与媒体的国际合作</a:t>
            </a:r>
          </a:p>
        </p:txBody>
      </p:sp>
      <p:sp>
        <p:nvSpPr>
          <p:cNvPr id="6" name="Content Placeholder 5"/>
          <p:cNvSpPr>
            <a:spLocks noGrp="1"/>
          </p:cNvSpPr>
          <p:nvPr>
            <p:ph sz="half" idx="4"/>
          </p:nvPr>
        </p:nvSpPr>
        <p:spPr/>
        <p:txBody>
          <a:bodyPr/>
          <a:lstStyle/>
          <a:p>
            <a:r>
              <a:t>1. 文化产业与媒体的融合发展,促进了中国文化走向世界。媒体平台为中国文化产品提供了全球化的传播渠道,帮助中国文化产品触达全球消费者。</a:t>
            </a:r>
          </a:p>
          <a:p>
            <a:r>
              <a:t>2. 文化产业与媒体的融合发展,推动了世界文化的多元化发展。中国文化产品通过媒体平台传播到世界各地,丰富了世界文化的内涵。</a:t>
            </a:r>
          </a:p>
          <a:p>
            <a:r>
              <a:t>3. 文化产业与媒体的融合发展,促进了各国人民之间的文化交流与合作。中国文化产品通过媒体平台传播到世界各地,加深了各国人民之间的了解和友谊。</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文化产业与媒体融合的互利共生关系</a:t>
            </a:r>
          </a:p>
        </p:txBody>
      </p:sp>
      <p:sp>
        <p:nvSpPr>
          <p:cNvPr id="3" name="Subtitle 2"/>
          <p:cNvSpPr>
            <a:spLocks noGrp="1"/>
          </p:cNvSpPr>
          <p:nvPr>
            <p:ph type="subTitle" idx="1"/>
          </p:nvPr>
        </p:nvSpPr>
        <p:spPr/>
        <p:txBody>
          <a:bodyPr/>
          <a:lstStyle/>
          <a:p>
            <a:r>
              <a:t>媒体与文化产业的互动研究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文化产业与媒体融合的互利共生关系</a:t>
            </a:r>
          </a:p>
        </p:txBody>
      </p:sp>
      <p:sp>
        <p:nvSpPr>
          <p:cNvPr id="3" name="Content Placeholder 2"/>
          <p:cNvSpPr>
            <a:spLocks noGrp="1"/>
          </p:cNvSpPr>
          <p:nvPr>
            <p:ph sz="half" idx="2"/>
          </p:nvPr>
        </p:nvSpPr>
        <p:spPr/>
        <p:txBody>
          <a:bodyPr/>
          <a:lstStyle/>
          <a:p>
            <a:r>
              <a:t>1. 媒体融合为文化产业提供了新的传播渠道，使文化内容更加多样化，文化产业的创新发展也为媒体融合提供了新的动能；</a:t>
            </a:r>
          </a:p>
          <a:p>
            <a:r>
              <a:t>2. 媒体融合促进了文化产业的跨界融合，打破了传统文化产业的边界，为文化产业的发展创造了新的可能性；</a:t>
            </a:r>
          </a:p>
          <a:p>
            <a:r>
              <a:t>3. 媒体融合为文化产业提供了新的营销方式，精准传播、互动营销等新的营销方式能够帮助文化产业实现精准传播和有效营销。</a:t>
            </a:r>
          </a:p>
        </p:txBody>
      </p:sp>
      <p:sp>
        <p:nvSpPr>
          <p:cNvPr id="4" name="Text Placeholder 3"/>
          <p:cNvSpPr>
            <a:spLocks noGrp="1"/>
          </p:cNvSpPr>
          <p:nvPr>
            <p:ph type="body" idx="3"/>
          </p:nvPr>
        </p:nvSpPr>
        <p:spPr/>
        <p:txBody>
          <a:bodyPr/>
          <a:lstStyle/>
          <a:p>
            <a:r>
              <a:t>文化产业助力媒体融合发展</a:t>
            </a:r>
          </a:p>
        </p:txBody>
      </p:sp>
      <p:sp>
        <p:nvSpPr>
          <p:cNvPr id="5" name="Content Placeholder 4"/>
          <p:cNvSpPr>
            <a:spLocks noGrp="1"/>
          </p:cNvSpPr>
          <p:nvPr>
            <p:ph sz="half" idx="4"/>
          </p:nvPr>
        </p:nvSpPr>
        <p:spPr/>
        <p:txBody>
          <a:bodyPr/>
          <a:lstStyle/>
          <a:p>
            <a:r>
              <a:t>1. 文化产业为媒体融合提供了丰富的内容资源，媒体融合可以为文化产业提供更广阔的传播平台，两者之间存在着互利共生的关系；</a:t>
            </a:r>
          </a:p>
          <a:p>
            <a:r>
              <a:t>2. 文化产业为媒体融合提供了新的发展模式，媒体融合可以推动文化产业的转型升级，两者之间可以相互促进，共同发展；</a:t>
            </a:r>
          </a:p>
          <a:p>
            <a:r>
              <a:t>3. 文化产业为媒体融合提供了人才支持，媒体融合需要大量的人才，而文化产业可以为媒体融合提供人才支持。</a:t>
            </a:r>
          </a:p>
        </p:txBody>
      </p:sp>
      <p:sp>
        <p:nvSpPr>
          <p:cNvPr id="6" name="Text Placeholder 5"/>
          <p:cNvSpPr>
            <a:spLocks noGrp="1"/>
          </p:cNvSpPr>
          <p:nvPr>
            <p:ph type="body" idx="1"/>
          </p:nvPr>
        </p:nvSpPr>
        <p:spPr/>
        <p:txBody>
          <a:bodyPr/>
          <a:lstStyle/>
          <a:p>
            <a:r>
              <a:t>媒体融合促进文化产业创新发展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文化产业与媒体融合的互利共生关系</a:t>
            </a:r>
          </a:p>
        </p:txBody>
      </p:sp>
      <p:sp>
        <p:nvSpPr>
          <p:cNvPr id="3" name="Text Placeholder 2"/>
          <p:cNvSpPr>
            <a:spLocks noGrp="1"/>
          </p:cNvSpPr>
          <p:nvPr>
            <p:ph type="body" idx="1"/>
          </p:nvPr>
        </p:nvSpPr>
        <p:spPr/>
        <p:txBody>
          <a:bodyPr/>
          <a:lstStyle/>
          <a:p>
            <a:r>
              <a:t>媒体融合优化文化产业传播格局</a:t>
            </a:r>
          </a:p>
        </p:txBody>
      </p:sp>
      <p:sp>
        <p:nvSpPr>
          <p:cNvPr id="4" name="Content Placeholder 3"/>
          <p:cNvSpPr>
            <a:spLocks noGrp="1"/>
          </p:cNvSpPr>
          <p:nvPr>
            <p:ph sz="half" idx="2"/>
          </p:nvPr>
        </p:nvSpPr>
        <p:spPr/>
        <p:txBody>
          <a:bodyPr/>
          <a:lstStyle/>
          <a:p>
            <a:r>
              <a:t>1. 媒体融合使文化产业的信息传播更加便捷、高效，媒体融合可以帮助文化产业突破时空限制，实现信息传播的广覆盖和高效率；</a:t>
            </a:r>
          </a:p>
          <a:p>
            <a:r>
              <a:t>2. 媒体融合使文化产业的信息传播更加精准、有效，媒体融合可以帮助文化产业实现精准传播，提高信息传播的有效性；</a:t>
            </a:r>
          </a:p>
          <a:p>
            <a:r>
              <a:t>3. 媒体融合使文化产业的信息传播更加互动、及时，媒体融合可以帮助文化产业实现互动传播和及时传播，增强信息的时效性和互动性。</a:t>
            </a:r>
          </a:p>
        </p:txBody>
      </p:sp>
      <p:sp>
        <p:nvSpPr>
          <p:cNvPr id="5" name="Text Placeholder 4"/>
          <p:cNvSpPr>
            <a:spLocks noGrp="1"/>
          </p:cNvSpPr>
          <p:nvPr>
            <p:ph type="body" idx="3"/>
          </p:nvPr>
        </p:nvSpPr>
        <p:spPr/>
        <p:txBody>
          <a:bodyPr/>
          <a:lstStyle/>
          <a:p>
            <a:r>
              <a:t>文化产业提升媒体融合发展空间</a:t>
            </a:r>
          </a:p>
        </p:txBody>
      </p:sp>
      <p:sp>
        <p:nvSpPr>
          <p:cNvPr id="6" name="Content Placeholder 5"/>
          <p:cNvSpPr>
            <a:spLocks noGrp="1"/>
          </p:cNvSpPr>
          <p:nvPr>
            <p:ph sz="half" idx="4"/>
          </p:nvPr>
        </p:nvSpPr>
        <p:spPr/>
        <p:txBody>
          <a:bodyPr/>
          <a:lstStyle/>
          <a:p>
            <a:r>
              <a:t>1. 文化产业为媒体融合提供了新的内容来源，文化产业的蓬勃发展为媒体融合提供了新的内容来源，使媒体融合的内容更加丰富和多元化；</a:t>
            </a:r>
          </a:p>
          <a:p>
            <a:r>
              <a:t>2. 文化产业为媒体融合提供了新的市场空间，文化产业的发展为媒体融合提供了新的市场空间，使媒体融合的市场前景更加广阔；</a:t>
            </a:r>
          </a:p>
          <a:p>
            <a:r>
              <a:t>3. 文化产业为媒体融合提供了新的技术支持，文化产业的发展为媒体融合提供了新的技术支持，使媒体融合的技术手段更加先进和完善。</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https://d.book118.com/567044005051006044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文化产业与媒体融合的内涵</vt:lpstr>
      <vt:lpstr> 文化产业与媒体融合的内涵</vt:lpstr>
      <vt:lpstr> 文化产业与媒体融合的内涵</vt:lpstr>
      <vt:lpstr> 文化产业与媒体融合的内涵</vt:lpstr>
      <vt:lpstr> 媒体技术变革对文化产业发展的影响</vt:lpstr>
      <vt:lpstr> 媒体技术变革对文化产业发展的影响</vt:lpstr>
      <vt:lpstr> 媒体技术变革对文化产业发展的影响</vt:lpstr>
      <vt:lpstr> 媒体技术变革对文化产业发展的影响</vt:lpstr>
      <vt:lpstr> 文化产业与媒体的双向促进作用</vt:lpstr>
      <vt:lpstr> 文化产业与媒体的双向促进作用</vt:lpstr>
      <vt:lpstr> 文化产业与媒体的双向促进作用</vt:lpstr>
      <vt:lpstr> 文化产业与媒体的双向促进作用</vt:lpstr>
      <vt:lpstr> 文化产业与媒体融合的互利共生关系</vt:lpstr>
      <vt:lpstr> 文化产业与媒体融合的互利共生关系</vt:lpstr>
      <vt:lpstr> 文化产业与媒体融合的互利共生关系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2024-09-18T16:05:24.496</cp:lastPrinted>
  <dcterms:created xsi:type="dcterms:W3CDTF">2024-09-18T08:05:24Z</dcterms:created>
  <dcterms:modified xsi:type="dcterms:W3CDTF">2024-09-18T08:05:26Z</dcterms:modified>
</cp:coreProperties>
</file>