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9525000" cy="53467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6BC186-63C5-4D0D-987B-35F5CA408D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71E9B4-355B-4A9D-9046-A62C9FA0F8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29E4B5-99BB-4EB7-833E-6E15159066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6C2118-1C81-40DA-8B49-BC445EB8DF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F9D5F1-F599-44A0-8B80-94D378A7D8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478864-1F29-4650-ADEA-F691EA0594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B1B5A3-7C7D-49CE-918F-7223424A8A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6E6743-9A5A-42C8-99AE-0E0EC506A1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631C08-267C-4CDE-85F7-C6B5C99B3B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B1C05B-62E4-4319-AB54-1B4423A913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ACFC53-B7B2-4871-AAB4-50731F8AB5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1/13/2024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1/13/2024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1/13/2024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1/13/2024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1/13/2024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1/13/2024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1/13/2024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1/13/2024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1/13/2024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1/13/2024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1/13/2024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1/13/2024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7044012032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923622" y="3284674"/>
            <a:ext cx="4373458" cy="43734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-630865" y="-657244"/>
            <a:ext cx="1579718" cy="15797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09467" y="-1015533"/>
            <a:ext cx="2031066" cy="203106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036628" y="3813990"/>
            <a:ext cx="5715000" cy="48577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36628" y="3382347"/>
            <a:ext cx="6273013" cy="48577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575" err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</a:t>
            </a:r>
            <a:r>
              <a:rPr lang="en-US" sz="1575" smtClean="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：</a:t>
            </a:r>
            <a:r>
              <a:rPr lang="en-US" altLang="zh-CN" sz="1575" smtClean="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XXX</a:t>
            </a:r>
            <a:endParaRPr lang="en-US" sz="1575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1036628" y="1159148"/>
            <a:ext cx="7472839" cy="9620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 smtClean="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职业健康管理及措施</a:t>
            </a:r>
            <a:r>
              <a:rPr lang="en-US" altLang="zh-CN" sz="4050" b="1" smtClean="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PPT</a:t>
            </a:r>
            <a:endParaRPr lang="en-US" sz="4050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91219" y="0"/>
            <a:ext cx="2194638" cy="2672828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1219" y="1549433"/>
            <a:ext cx="2194638" cy="2194638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  <a:lumMod val="60000"/>
                  <a:lumOff val="4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472232" y="2075422"/>
            <a:ext cx="1566012" cy="4762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0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8806" y="2202032"/>
            <a:ext cx="1380414" cy="14287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175611" y="1336414"/>
            <a:ext cx="4674587" cy="204787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职业健康管理概述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职业健康风险评估与控制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职业健康教育与培训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职业健康管理措施与实践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职业健康管理的挑战与未来发展</a:t>
            </a:r>
          </a:p>
        </p:txBody>
      </p:sp>
      <p:cxnSp>
        <p:nvCxnSpPr>
          <p:cNvPr id="9" name="Connector 9"/>
          <p:cNvCxnSpPr/>
          <p:nvPr/>
        </p:nvCxnSpPr>
        <p:spPr>
          <a:xfrm flipH="1">
            <a:off x="2498828" y="2263629"/>
            <a:ext cx="0" cy="102306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</a:ln>
        </p:spPr>
      </p:cxnSp>
      <p:cxnSp>
        <p:nvCxnSpPr>
          <p:cNvPr id="10" name="Connector 10"/>
          <p:cNvCxnSpPr/>
          <p:nvPr/>
        </p:nvCxnSpPr>
        <p:spPr>
          <a:xfrm flipH="1">
            <a:off x="1424607" y="2263629"/>
            <a:ext cx="0" cy="102306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</a:ln>
        </p:spPr>
      </p:cxnSp>
      <p:sp>
        <p:nvSpPr>
          <p:cNvPr id="11" name="AutoShape 11"/>
          <p:cNvSpPr/>
          <p:nvPr/>
        </p:nvSpPr>
        <p:spPr>
          <a:xfrm>
            <a:off x="477770" y="1939037"/>
            <a:ext cx="202786" cy="1100579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77770" y="1837644"/>
            <a:ext cx="202786" cy="202786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-798610" y="3804262"/>
            <a:ext cx="1416414" cy="1416414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  <a:lumMod val="40000"/>
                  <a:lumOff val="60000"/>
                </a:schemeClr>
              </a:gs>
              <a:gs pos="100000">
                <a:schemeClr val="accent2">
                  <a:alpha val="27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358185" y="0"/>
            <a:ext cx="522528" cy="1496375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358185" y="1235111"/>
            <a:ext cx="522528" cy="52252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864600" y="4619275"/>
            <a:ext cx="415038" cy="415038"/>
          </a:xfrm>
          <a:prstGeom prst="ellipse">
            <a:avLst/>
          </a:prstGeom>
          <a:gradFill>
            <a:gsLst>
              <a:gs pos="0">
                <a:schemeClr val="accent2">
                  <a:alpha val="58999"/>
                  <a:lumMod val="40000"/>
                  <a:lumOff val="60000"/>
                </a:schemeClr>
              </a:gs>
              <a:gs pos="100000">
                <a:schemeClr val="accent2">
                  <a:alpha val="58999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8421544" y="-397096"/>
            <a:ext cx="1893471" cy="1893471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  <a:lumMod val="40000"/>
                  <a:lumOff val="60000"/>
                </a:schemeClr>
              </a:gs>
              <a:gs pos="100000">
                <a:schemeClr val="accent2">
                  <a:alpha val="27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77186" y="1004265"/>
            <a:ext cx="7370628" cy="350795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518859" y="0"/>
            <a:ext cx="2487282" cy="207108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447814" y="617795"/>
            <a:ext cx="386470" cy="38647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90716" y="4512223"/>
            <a:ext cx="386470" cy="38647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0" y="0"/>
            <a:ext cx="776346" cy="77634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748654" y="4581466"/>
            <a:ext cx="776346" cy="77634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77186" y="3769012"/>
            <a:ext cx="743212" cy="743212"/>
          </a:xfrm>
          <a:prstGeom prst="fram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704602" y="1004265"/>
            <a:ext cx="743212" cy="743212"/>
          </a:xfrm>
          <a:prstGeom prst="fram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11261" y="-515866"/>
            <a:ext cx="8023022" cy="30194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375"/>
              </a:spcBef>
            </a:pPr>
            <a:r>
              <a:rPr lang="en-US" sz="960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7186" y="2456520"/>
            <a:ext cx="7370628" cy="12573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450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职业健康管理概述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l="12500" r="12500"/>
          <a:stretch>
            <a:fillRect/>
          </a:stretch>
        </p:blipFill>
        <p:spPr>
          <a:xfrm>
            <a:off x="733971" y="1105724"/>
            <a:ext cx="3783824" cy="378382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4891990" y="1567100"/>
            <a:ext cx="3718928" cy="1104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职业健康管理是指对工作环境、生产过程、劳动组织、设备等可能对劳动者健康产生影响的因素进行科学的调查、检测、评估、预防和控制的综合性活动。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891990" y="1056815"/>
            <a:ext cx="3626635" cy="7810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91990" y="3515137"/>
            <a:ext cx="3718928" cy="8001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职业健康管理对于保护劳动者的身体健康和生命安全具有重要意义，同时也有助于提高企业的生产效率和竞争力。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91990" y="3023901"/>
            <a:ext cx="4003302" cy="7810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9" name="AutoShape 9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855345" y="73342"/>
            <a:ext cx="7815272" cy="8572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定义与重要性</a:t>
            </a:r>
          </a:p>
        </p:txBody>
      </p:sp>
      <p:sp>
        <p:nvSpPr>
          <p:cNvPr id="30" name="AutoShape 30"/>
          <p:cNvSpPr/>
          <p:nvPr/>
        </p:nvSpPr>
        <p:spPr>
          <a:xfrm>
            <a:off x="7941969" y="-729230"/>
            <a:ext cx="1348588" cy="1348588"/>
          </a:xfrm>
          <a:prstGeom prst="ellipse">
            <a:avLst/>
          </a:prstGeom>
          <a:gradFill>
            <a:gsLst>
              <a:gs pos="0">
                <a:schemeClr val="accent2">
                  <a:alpha val="19000"/>
                </a:schemeClr>
              </a:gs>
              <a:gs pos="100000">
                <a:schemeClr val="accent1">
                  <a:alpha val="19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-275288" y="3718958"/>
            <a:ext cx="550576" cy="550576"/>
          </a:xfrm>
          <a:prstGeom prst="ellipse">
            <a:avLst/>
          </a:prstGeom>
          <a:gradFill>
            <a:gsLst>
              <a:gs pos="0">
                <a:schemeClr val="accent4">
                  <a:lumMod val="40000"/>
                  <a:lumOff val="60000"/>
                  <a:alpha val="20000"/>
                  <a:lumMod val="75000"/>
                </a:schemeClr>
              </a:gs>
              <a:gs pos="100000">
                <a:schemeClr val="accent4">
                  <a:alpha val="2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96741" y="1105319"/>
            <a:ext cx="5262477" cy="6858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6741" y="1635662"/>
            <a:ext cx="5262477" cy="10477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职业健康管理起源于工业革命时期，当时由于工业生产的发展，劳动者面临越来越多的职业健康风险。随着人们对职业健康问题的关注和认识的深入，逐渐形成了职业健康管理体系。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8745" y="3085265"/>
            <a:ext cx="5100318" cy="6858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8745" y="3629644"/>
            <a:ext cx="5320474" cy="10477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随着科学技术的发展和全球经济的融合，职业健康管理面临着新的挑战和机遇。现代职业健康管理体系更加注重预防和控制，同时强调企业与员工的共同参与，以及跨学科、跨领域的合作与交流。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854864" y="6712"/>
            <a:ext cx="7815272" cy="8572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职业健康管理的历史与发展</a:t>
            </a:r>
          </a:p>
        </p:txBody>
      </p:sp>
      <p:sp>
        <p:nvSpPr>
          <p:cNvPr id="29" name="AutoShape 29"/>
          <p:cNvSpPr/>
          <p:nvPr/>
        </p:nvSpPr>
        <p:spPr>
          <a:xfrm>
            <a:off x="690942" y="4652434"/>
            <a:ext cx="548022" cy="960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49605" y="4652434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1183005" y="4652434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>
            <a:off x="1238964" y="4710426"/>
            <a:ext cx="4829668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33" name="Picture 33"/>
          <p:cNvPicPr>
            <a:picLocks noChangeAspect="1"/>
          </p:cNvPicPr>
          <p:nvPr/>
        </p:nvPicPr>
        <p:blipFill>
          <a:blip r:embed="rId3">
            <a:alphaModFix amt="70000"/>
          </a:blip>
          <a:srcRect l="12500" r="12500"/>
          <a:stretch>
            <a:fillRect/>
          </a:stretch>
        </p:blipFill>
        <p:spPr>
          <a:xfrm>
            <a:off x="6096320" y="1015032"/>
            <a:ext cx="2874862" cy="3833150"/>
          </a:xfrm>
          <a:prstGeom prst="rect">
            <a:avLst/>
          </a:prstGeom>
        </p:spPr>
      </p:pic>
      <p:sp>
        <p:nvSpPr>
          <p:cNvPr id="34" name="AutoShape 34"/>
          <p:cNvSpPr/>
          <p:nvPr/>
        </p:nvSpPr>
        <p:spPr>
          <a:xfrm>
            <a:off x="7978616" y="-1006838"/>
            <a:ext cx="1695299" cy="1695299"/>
          </a:xfrm>
          <a:prstGeom prst="ellipse">
            <a:avLst/>
          </a:prstGeom>
          <a:solidFill>
            <a:schemeClr val="accent1">
              <a:alpha val="22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66156" y="2835515"/>
            <a:ext cx="548022" cy="960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24819" y="2835515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158219" y="2835515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8" name="Connector 38"/>
          <p:cNvCxnSpPr/>
          <p:nvPr/>
        </p:nvCxnSpPr>
        <p:spPr>
          <a:xfrm>
            <a:off x="1214178" y="2893507"/>
            <a:ext cx="4829668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3182208" y="912874"/>
            <a:ext cx="355788" cy="16165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69066" y="1074531"/>
            <a:ext cx="8786868" cy="3671492"/>
          </a:xfrm>
          <a:prstGeom prst="rect">
            <a:avLst/>
          </a:prstGeom>
          <a:gradFill>
            <a:gsLst>
              <a:gs pos="0">
                <a:schemeClr val="accent2">
                  <a:lumMod val="75000"/>
                  <a:alpha val="80000"/>
                </a:schemeClr>
              </a:gs>
              <a:gs pos="100000">
                <a:schemeClr val="accent2">
                  <a:alpha val="80000"/>
                </a:schemeClr>
              </a:gs>
            </a:gsLst>
            <a:lin ang="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>
            <a:alphaModFix/>
          </a:blip>
          <a:srcRect l="25000" r="25000"/>
          <a:stretch>
            <a:fillRect/>
          </a:stretch>
        </p:blipFill>
        <p:spPr>
          <a:xfrm>
            <a:off x="578662" y="912874"/>
            <a:ext cx="2874862" cy="3833150"/>
          </a:xfrm>
          <a:prstGeom prst="parallelogram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952680" y="4872106"/>
            <a:ext cx="7203254" cy="5261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77976" y="4872106"/>
            <a:ext cx="578171" cy="5261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74903" y="4844251"/>
            <a:ext cx="124000" cy="1240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255625" y="4849416"/>
            <a:ext cx="115142" cy="11514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427489" y="4854581"/>
            <a:ext cx="106285" cy="10628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583846" y="4859746"/>
            <a:ext cx="97428" cy="97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737996" y="4855387"/>
            <a:ext cx="88571" cy="885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714750" y="1349692"/>
            <a:ext cx="5052767" cy="5905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法规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714750" y="1800004"/>
            <a:ext cx="4875483" cy="9334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各国政府都制定了相应的职业健康管理法规，要求企业必须采取必要的措施保障劳动者的职业健康。这些法规主要包括职业病目录、职业病诊断与鉴定、职业健康监护、职业病危害因素检测等方面的规定。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714750" y="2955785"/>
            <a:ext cx="4875483" cy="5905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标准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3714750" y="3466266"/>
            <a:ext cx="4875483" cy="9334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为了规范职业健康管理活动，国际标准化组织（ISO）制定了相应的职业健康管理体系标准（ISO 11601），该标准对职业健康管理体系的建立、实施和审核进行了详细的规定和要求。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职业健康管理的法规与标准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77186" y="1004265"/>
            <a:ext cx="7370628" cy="350795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518859" y="0"/>
            <a:ext cx="2487282" cy="207108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447814" y="617795"/>
            <a:ext cx="386470" cy="38647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90716" y="4512223"/>
            <a:ext cx="386470" cy="38647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0" y="0"/>
            <a:ext cx="776346" cy="77634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748654" y="4581466"/>
            <a:ext cx="776346" cy="77634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77186" y="3769012"/>
            <a:ext cx="743212" cy="743212"/>
          </a:xfrm>
          <a:prstGeom prst="fram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704602" y="1004265"/>
            <a:ext cx="743212" cy="743212"/>
          </a:xfrm>
          <a:prstGeom prst="fram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11261" y="-515866"/>
            <a:ext cx="8023022" cy="30194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375"/>
              </a:spcBef>
            </a:pPr>
            <a:r>
              <a:rPr lang="en-US" sz="960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7186" y="2456520"/>
            <a:ext cx="7370628" cy="12573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450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职业健康风险评估与控制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l="16667" r="16667"/>
          <a:stretch>
            <a:fillRect/>
          </a:stretch>
        </p:blipFill>
        <p:spPr>
          <a:xfrm>
            <a:off x="5541059" y="1218194"/>
            <a:ext cx="3510022" cy="3510022"/>
          </a:xfrm>
          <a:prstGeom prst="round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435218" y="1118449"/>
            <a:ext cx="1181062" cy="1073360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17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563180" y="1032724"/>
            <a:ext cx="867989" cy="12573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7" name="AutoShape 7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职业健康风险识别与评估</a:t>
            </a:r>
          </a:p>
        </p:txBody>
      </p:sp>
      <p:sp>
        <p:nvSpPr>
          <p:cNvPr id="28" name="Freeform 28"/>
          <p:cNvSpPr/>
          <p:nvPr/>
        </p:nvSpPr>
        <p:spPr>
          <a:xfrm>
            <a:off x="421180" y="2469748"/>
            <a:ext cx="1181062" cy="1073360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17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68192" y="2384023"/>
            <a:ext cx="867989" cy="12573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30" name="Freeform 30"/>
          <p:cNvSpPr/>
          <p:nvPr/>
        </p:nvSpPr>
        <p:spPr>
          <a:xfrm>
            <a:off x="449257" y="3801997"/>
            <a:ext cx="1181062" cy="1073360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17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586744" y="3716272"/>
            <a:ext cx="867989" cy="12573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756668" y="1118449"/>
            <a:ext cx="3309142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识别职业活动中存在的健康风险因素，如化学、物理、生物因素等。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756668" y="2449330"/>
            <a:ext cx="3309142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评估各种职业健康风险对员工健康的影响程度，以及与行业和职业特点的关系。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1756668" y="3801997"/>
            <a:ext cx="3309142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考虑员工年龄、性别、孕期等个体差异对职业健康风险的影响。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00000">
            <a:off x="4148591" y="2625"/>
            <a:ext cx="5376408" cy="123346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355440" y="275282"/>
            <a:ext cx="402793" cy="344076"/>
            <a:chOff x="355440" y="275282"/>
            <a:chExt cx="402793" cy="344076"/>
          </a:xfrm>
        </p:grpSpPr>
        <p:sp>
          <p:nvSpPr>
            <p:cNvPr id="6" name="AutoShape 6"/>
            <p:cNvSpPr/>
            <p:nvPr/>
          </p:nvSpPr>
          <p:spPr>
            <a:xfrm>
              <a:off x="355440" y="277586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449257" y="275282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38379" y="276623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24819" y="28363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06988" y="280402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55440" y="369597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49257" y="367292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38379" y="368633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24819" y="375641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06988" y="372412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355440" y="461608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49257" y="459303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38379" y="460644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24819" y="467652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6988" y="464423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355440" y="553618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49257" y="551314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38379" y="552655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24819" y="559663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06988" y="556434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6" name="TextBox 26"/>
          <p:cNvSpPr txBox="1"/>
          <p:nvPr/>
        </p:nvSpPr>
        <p:spPr>
          <a:xfrm>
            <a:off x="842765" y="180097"/>
            <a:ext cx="7815272" cy="434280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职业健康风险控制措施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75815" y="1104053"/>
            <a:ext cx="3787083" cy="548580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制定有效的职业健康安全管理制度和规范，明确各级责任和义务。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647738" y="1983380"/>
            <a:ext cx="3787083" cy="548580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开展职业健康教育和培训，提高员工对职业健康风险的认识和自我保护能力。</a:t>
            </a:r>
          </a:p>
        </p:txBody>
      </p:sp>
      <p:sp>
        <p:nvSpPr>
          <p:cNvPr id="29" name="AutoShape 29"/>
          <p:cNvSpPr/>
          <p:nvPr/>
        </p:nvSpPr>
        <p:spPr>
          <a:xfrm>
            <a:off x="567362" y="1222264"/>
            <a:ext cx="108454" cy="10845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39284" y="2101592"/>
            <a:ext cx="108454" cy="10845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5198633" y="1104053"/>
            <a:ext cx="3787083" cy="548580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提供必要的防护设备和用品，确保员工在工作场所的安全和健康。</a:t>
            </a:r>
          </a:p>
        </p:txBody>
      </p:sp>
      <p:sp>
        <p:nvSpPr>
          <p:cNvPr id="32" name="AutoShape 32"/>
          <p:cNvSpPr/>
          <p:nvPr/>
        </p:nvSpPr>
        <p:spPr>
          <a:xfrm>
            <a:off x="5090179" y="1222264"/>
            <a:ext cx="108454" cy="10845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5182655" y="1983380"/>
            <a:ext cx="3787083" cy="548580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定期进行职业健康检查，及时发现和处理存在的健康问题。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074201" y="2101592"/>
            <a:ext cx="108454" cy="10845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5" name="Picture 35"/>
          <p:cNvPicPr>
            <a:picLocks noChangeAspect="1"/>
          </p:cNvPicPr>
          <p:nvPr/>
        </p:nvPicPr>
        <p:blipFill>
          <a:blip r:embed="rId3"/>
          <a:srcRect t="3850" b="3850"/>
          <a:stretch>
            <a:fillRect/>
          </a:stretch>
        </p:blipFill>
        <p:spPr>
          <a:xfrm>
            <a:off x="355440" y="2969745"/>
            <a:ext cx="2771775" cy="1771650"/>
          </a:xfrm>
          <a:prstGeom prst="rect">
            <a:avLst/>
          </a:prstGeom>
        </p:spPr>
      </p:pic>
      <p:pic>
        <p:nvPicPr>
          <p:cNvPr id="36" name="Picture 36"/>
          <p:cNvPicPr>
            <a:picLocks noChangeAspect="1"/>
          </p:cNvPicPr>
          <p:nvPr/>
        </p:nvPicPr>
        <p:blipFill>
          <a:blip r:embed="rId4"/>
          <a:srcRect t="11457" b="11457"/>
          <a:stretch>
            <a:fillRect/>
          </a:stretch>
        </p:blipFill>
        <p:spPr>
          <a:xfrm>
            <a:off x="3345231" y="2969745"/>
            <a:ext cx="2771775" cy="1771650"/>
          </a:xfrm>
          <a:prstGeom prst="rect">
            <a:avLst/>
          </a:prstGeom>
        </p:spPr>
      </p:pic>
      <p:pic>
        <p:nvPicPr>
          <p:cNvPr id="37" name="Picture 37"/>
          <p:cNvPicPr>
            <a:picLocks noChangeAspect="1"/>
          </p:cNvPicPr>
          <p:nvPr/>
        </p:nvPicPr>
        <p:blipFill>
          <a:blip r:embed="rId5"/>
          <a:srcRect t="5715" b="5715"/>
          <a:stretch>
            <a:fillRect/>
          </a:stretch>
        </p:blipFill>
        <p:spPr>
          <a:xfrm>
            <a:off x="6335023" y="2969745"/>
            <a:ext cx="2771775" cy="177165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00000">
            <a:off x="4148591" y="2625"/>
            <a:ext cx="5376408" cy="123346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355440" y="275282"/>
            <a:ext cx="402793" cy="344076"/>
            <a:chOff x="355440" y="275282"/>
            <a:chExt cx="402793" cy="344076"/>
          </a:xfrm>
        </p:grpSpPr>
        <p:sp>
          <p:nvSpPr>
            <p:cNvPr id="6" name="AutoShape 6"/>
            <p:cNvSpPr/>
            <p:nvPr/>
          </p:nvSpPr>
          <p:spPr>
            <a:xfrm>
              <a:off x="355440" y="277586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449257" y="275282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38379" y="276623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24819" y="28363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06988" y="280402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55440" y="369597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49257" y="367292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38379" y="368633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24819" y="375641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06988" y="372412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355440" y="461608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49257" y="459303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38379" y="460644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24819" y="467652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6988" y="464423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355440" y="553618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49257" y="551314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38379" y="552655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24819" y="559663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06988" y="556434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6" name="TextBox 26"/>
          <p:cNvSpPr txBox="1"/>
          <p:nvPr/>
        </p:nvSpPr>
        <p:spPr>
          <a:xfrm>
            <a:off x="842765" y="180097"/>
            <a:ext cx="7815272" cy="434280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职业病预防与控制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75815" y="1104053"/>
            <a:ext cx="3787083" cy="548580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了解国家职业病防治法规和标准，确保企业遵守相关规定。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647738" y="1983380"/>
            <a:ext cx="3787083" cy="548580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针对不同行业和职业特点，采取有效的预防和控制措施，减少职业病的发生。</a:t>
            </a:r>
          </a:p>
        </p:txBody>
      </p:sp>
      <p:sp>
        <p:nvSpPr>
          <p:cNvPr id="29" name="AutoShape 29"/>
          <p:cNvSpPr/>
          <p:nvPr/>
        </p:nvSpPr>
        <p:spPr>
          <a:xfrm>
            <a:off x="567362" y="1222264"/>
            <a:ext cx="108454" cy="10845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39284" y="2101592"/>
            <a:ext cx="108454" cy="10845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5198633" y="1104053"/>
            <a:ext cx="3787083" cy="548580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建立健全职业病报告和监测机制，及时掌握职业病发生和发展趋势。</a:t>
            </a:r>
          </a:p>
        </p:txBody>
      </p:sp>
      <p:sp>
        <p:nvSpPr>
          <p:cNvPr id="32" name="AutoShape 32"/>
          <p:cNvSpPr/>
          <p:nvPr/>
        </p:nvSpPr>
        <p:spPr>
          <a:xfrm>
            <a:off x="5090179" y="1222264"/>
            <a:ext cx="108454" cy="10845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5182655" y="1983380"/>
            <a:ext cx="3787083" cy="548580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为员工提供心理辅导和帮助，缓解工作压力和心理问题对职业健康的影响。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074201" y="2101592"/>
            <a:ext cx="108454" cy="10845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5" name="Picture 35"/>
          <p:cNvPicPr>
            <a:picLocks noChangeAspect="1"/>
          </p:cNvPicPr>
          <p:nvPr/>
        </p:nvPicPr>
        <p:blipFill>
          <a:blip r:embed="rId3"/>
          <a:srcRect t="2122" b="2122"/>
          <a:stretch>
            <a:fillRect/>
          </a:stretch>
        </p:blipFill>
        <p:spPr>
          <a:xfrm>
            <a:off x="355440" y="2969745"/>
            <a:ext cx="2771775" cy="1771650"/>
          </a:xfrm>
          <a:prstGeom prst="rect">
            <a:avLst/>
          </a:prstGeom>
        </p:spPr>
      </p:pic>
      <p:pic>
        <p:nvPicPr>
          <p:cNvPr id="36" name="Picture 36"/>
          <p:cNvPicPr>
            <a:picLocks noChangeAspect="1"/>
          </p:cNvPicPr>
          <p:nvPr/>
        </p:nvPicPr>
        <p:blipFill>
          <a:blip r:embed="rId4"/>
          <a:srcRect t="2122" b="2122"/>
          <a:stretch>
            <a:fillRect/>
          </a:stretch>
        </p:blipFill>
        <p:spPr>
          <a:xfrm>
            <a:off x="3345231" y="2969745"/>
            <a:ext cx="2771775" cy="1771650"/>
          </a:xfrm>
          <a:prstGeom prst="rect">
            <a:avLst/>
          </a:prstGeom>
        </p:spPr>
      </p:pic>
      <p:pic>
        <p:nvPicPr>
          <p:cNvPr id="37" name="Picture 37"/>
          <p:cNvPicPr>
            <a:picLocks noChangeAspect="1"/>
          </p:cNvPicPr>
          <p:nvPr/>
        </p:nvPicPr>
        <p:blipFill>
          <a:blip r:embed="rId5"/>
          <a:srcRect t="2050" b="2050"/>
          <a:stretch>
            <a:fillRect/>
          </a:stretch>
        </p:blipFill>
        <p:spPr>
          <a:xfrm>
            <a:off x="6335023" y="2969745"/>
            <a:ext cx="2771775" cy="177165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77186" y="1004265"/>
            <a:ext cx="7370628" cy="350795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518859" y="0"/>
            <a:ext cx="2487282" cy="207108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447814" y="617795"/>
            <a:ext cx="386470" cy="38647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90716" y="4512223"/>
            <a:ext cx="386470" cy="38647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0" y="0"/>
            <a:ext cx="776346" cy="77634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748654" y="4581466"/>
            <a:ext cx="776346" cy="77634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77186" y="3769012"/>
            <a:ext cx="743212" cy="743212"/>
          </a:xfrm>
          <a:prstGeom prst="fram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704602" y="1004265"/>
            <a:ext cx="743212" cy="743212"/>
          </a:xfrm>
          <a:prstGeom prst="fram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11261" y="-515866"/>
            <a:ext cx="8023022" cy="30194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375"/>
              </a:spcBef>
            </a:pPr>
            <a:r>
              <a:rPr lang="en-US" sz="960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7186" y="2456520"/>
            <a:ext cx="7370628" cy="12573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450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职业健康教育与培训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8255000" cy="40767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https://d.book118.com/567044012032006032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2024-09-04T21:39:20.078</cp:lastPrinted>
  <dcterms:created xsi:type="dcterms:W3CDTF">2024-09-04T13:39:20Z</dcterms:created>
  <dcterms:modified xsi:type="dcterms:W3CDTF">2024-09-04T13:39:21Z</dcterms:modified>
</cp:coreProperties>
</file>