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BDF81-C508-4522-A42D-FF2D7CD0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880AA-A09D-40BA-8F34-B83F674C3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06E2F-F775-459E-A0BD-4504B0021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0CE56-7459-4A3D-8EFE-82768C687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CFAFBB-369B-480C-AC9B-121E49409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13863-8FC7-44CE-B415-832DC2355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11C85-AAFE-42EB-A669-DB86E3DBB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FD717-4B9F-47D5-8368-1F4A9E901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E9D9D-9FEB-4273-8CDE-63C652A9B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A1C0A-CF88-4393-807A-F9F53661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E4F13-F7CE-4F32-A3FD-31E4855C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45026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项目管理课堂小测试课件\n## 1.项目管理的概念与重要性\n### 1.1什么是项目管理？\n### 1.2项目管理的目标与范围\n### 1.3项目管理在现代企业中的重要性\n## 2.项目管理的基本流程与方法\n### 2.1项目管理的五个阶段\n### 2.2项目管理的十大知识领域\n### 2.3项目管理的常用方法与工具\n## 3.项目计划与执行\n### 3.1项目计划的制定与审批\n### 3.2项目执行过程中的监控与调整\n### 3.3项目执行中的沟通与协作\n## 4.项目风险管理与控制\n### 4.1项目风险的识别与评估\n### 4.2项目风险的控制与应对\n### 4.3项目风险的监控与报告\n## 5.项目质量管理\n### 5.1项目质量管理的目标与要求\n### 5.2项目质量管理的实施与监控\n### 5.3项目质量管理的持续改进\n## 6.项目收尾与总结\n### 6.1项目收尾的目的与方法\n### 6.2项目总结的内容与形式\n### 6.3项目经验教训的总结与分享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7200"/>
              <a:t>项目管理课堂小测试课件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项目管理的概念与重要性</a:t>
            </a:r>
            <a:endParaRPr/>
          </a:p>
        </p:txBody>
      </p:sp>
      <p:sp>
        <p:nvSpPr>
          <p:cNvPr id="1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组合 1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7" name="组合 186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项目管理是一种管理方法，用于规划、执行、监控和控制项目活动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以实现项目的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项目执行效率</a:t>
                </a:r>
                <a:endParaRPr/>
              </a:p>
            </p:txBody>
          </p:sp>
        </p:grpSp>
        <p:grpSp>
          <p:nvGrpSpPr>
            <p:cNvPr id="190" name="组合 189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项目管理涉及多个阶段和知识领域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如项目规划、执行、监控和控制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质量管理、风险管理、沟通管理等</a:t>
                </a:r>
                <a:endParaRPr/>
              </a:p>
            </p:txBody>
          </p:sp>
        </p:grpSp>
        <p:grpSp>
          <p:nvGrpSpPr>
            <p:cNvPr id="193" name="组合 192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项目管理的核心是协调和沟通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协调项目团队成员的工作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与客户、供应商等相关方沟通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什么是项目管理？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项目管理的目标是确保项目的顺利进行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实现项目的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项目执行效率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项目管理的范围包括项目的所有活动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项目规划、执行、监控和控制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质量管理、风险管理、沟通管理等</a:t>
                </a:r>
                <a:endParaRPr/>
              </a:p>
            </p:txBody>
          </p:sp>
        </p:grpSp>
        <p:grpSp>
          <p:nvGrpSpPr>
            <p:cNvPr id="2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项目管理的范围需要在项目启动阶段明确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以确保项目团队成员对项目管理范围的共识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项目管理的目标与范围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2" name="组合 2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项目管理有助于提高企业竞争力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通过优化项目管理流程，提高项目执行效率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通过项目管理实现项目目标，满足客户需求</a:t>
                </a:r>
                <a:endParaRPr/>
              </a:p>
            </p:txBody>
          </p:sp>
          <p:sp>
            <p:nvSpPr>
              <p:cNvPr id="2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项目管理有助于降低项目风险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通过风险识别、评估和控制，降低项目失败的可能性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通过项目监控，及时发现和解决问题</a:t>
                </a:r>
                <a:endParaRPr/>
              </a:p>
            </p:txBody>
          </p:sp>
          <p:sp>
            <p:nvSpPr>
              <p:cNvPr id="2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项目管理有助于提高团队协作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通过项目沟通和协调，提高团队成员的工作效率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通过项目管理培训，提高团队成员的技能水平</a:t>
                </a:r>
                <a:endParaRPr/>
              </a:p>
            </p:txBody>
          </p:sp>
          <p:sp>
            <p:nvSpPr>
              <p:cNvPr id="2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项目管理在现代企业中的重要性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项目管理的基本流程与方法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项目管理的五个阶段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项目管理的五个阶段包括：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启动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执行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启动阶段：明确项目目标、范围和利益相关方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规划阶段：制定项目计划，包括任务、资源、时间表等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执行阶段：按照项目计划执行项目活动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监控阶段：监控项目进度，确保项目按计划进行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收尾阶段：对项目进行总结和评估，总结经验教训</a:t>
            </a:r>
            <a:endParaRPr/>
          </a:p>
        </p:txBody>
      </p:sp>
      <p:cxnSp>
        <p:nvCxnSpPr>
          <p:cNvPr id="23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项目管理的十大知识领域包括：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集成管理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范围管理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时间管理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成本管理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人力资源管理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采购管理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利益相关方管理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集成管理：确保项目各阶段的协调和整合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范围管理：明确项目范围，控制项目变更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时间管理：制定项目时间表，监控项目进度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成本管理：控制项目成本，确保项目预算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质量管理：确保项目质量，满足客户需求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人力资源管理：管理项目团队成员，提高团队效率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沟通管理：协调项目沟通，提高团队协作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风险管理：识别和控制项目风险，降低项目失败可能性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采购管理：管理项目采购，确保采购物资和服务满足项目需求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利益相关方管理：协调项目利益相关方，确保项目顺利进行</a:t>
            </a:r>
            <a:endParaRPr/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项目管理的十大知识领域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项目管理的常用方法包括：工作分解结构法（WBS）、关键路径法（CPM）、计划评审技术（PERT）等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工作分解结构法（WBS）：将项目分解为任务，分配责任和资源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关键路径法（CPM）：分析项目活动，确定关键路径，控制项目进度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计划评审技术（PERT）：分析项目活动时间，制定项目时间表</a:t>
                </a:r>
                <a:endParaRPr/>
              </a:p>
            </p:txBody>
          </p:sp>
        </p:grpSp>
        <p:grpSp>
          <p:nvGrpSpPr>
            <p:cNvPr id="243" name="组合 242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项目管理的常用工具包括：项目管理软件、电子邮件、会议等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项目管理软件：如Microsoft Project、Gantt图表等，用于项目管理和监控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电子邮件：用于项目团队成员之间的沟通和协调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会议：用于项目进度汇报、问题讨论和决策</a:t>
                </a:r>
                <a:endParaRPr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项目管理的常用方法与工具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项目计划与执行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项目计划的制定与审批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项目计划的制定需要考虑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项目目标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范围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时间表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资源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项目目标：明确项目的成果和目的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项目范围：明确项目的活动范围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时间表：制定项目活动的计划和进度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预算：制定项目成本预算和控制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资源：分配项目所需的人力、物力和财力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项目计划的审批需要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项目经理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客户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利益相关方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的参与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项目经理：确保项目计划的可行性和有效性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客户：确保项目计划满足客户需求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利益相关方：参与项目计划审批，提供意见和建议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定期检查：如每周、每月进行检查，确保项目按计划进行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报告：编制项目进度报告，向利益相关方汇报项目情况</a:t>
                </a:r>
                <a:endParaRPr/>
              </a:p>
            </p:txBody>
          </p:sp>
          <p:sp>
            <p:nvSpPr>
              <p:cNvPr id="1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项目执行过程中的监控需要定期检查和报告</a:t>
                </a:r>
                <a:endParaRPr/>
              </a:p>
            </p:txBody>
          </p:sp>
          <p:sp>
            <p:nvSpPr>
              <p:cNvPr id="2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项目经理：根据项目监控结果，决定是否进行调整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授权：项目经理授权项目团队成员进行调整，确保项目顺利进行</a:t>
                </a:r>
                <a:endParaRPr/>
              </a:p>
            </p:txBody>
          </p:sp>
          <p:sp>
            <p:nvSpPr>
              <p:cNvPr id="2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项目执行过程中的调整需要项目经理的决策和授权</a:t>
                </a:r>
                <a:endParaRPr/>
              </a:p>
            </p:txBody>
          </p:sp>
          <p:sp>
            <p:nvSpPr>
              <p:cNvPr id="2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项目执行过程中的监控与调整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项目执行中的沟通需要明确沟通目标和沟通方式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明确沟通目标：确保项目信息的准确传递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沟通方式：如会议、电子邮件、项目管理软件等</a:t>
                </a:r>
                <a:endParaRPr/>
              </a:p>
            </p:txBody>
          </p:sp>
        </p:grpSp>
        <p:grpSp>
          <p:nvGrpSpPr>
            <p:cNvPr id="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项目执行中的协作需要明确协作任务和协作方式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明确协作任务：分配项目团队成员的工作任务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协作方式：如项目团队成员之间的互相支持、资源共享等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项目执行中的沟通与协作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https://d.book118.com/567045026004006046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项目管理课堂小测试课件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2024-09-20T23:22:44.402</cp:lastPrinted>
  <dcterms:created xsi:type="dcterms:W3CDTF">2024-09-20T15:22:44Z</dcterms:created>
  <dcterms:modified xsi:type="dcterms:W3CDTF">2024-09-20T15:22:46Z</dcterms:modified>
</cp:coreProperties>
</file>