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5D5C819-8B3A-423B-9384-F225D627947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F1E2D-B9F3-4AB2-9DA9-5A1E4AF74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AC695-DFF1-4DE7-886D-E0449AFC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038AD-E131-491D-9B24-B798D2577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8FABE-5E8F-43BD-9D9F-CDA4AB88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6EEC9-1035-428C-B8B8-D31D3C0C2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E9CA2-1996-4DFA-A8BD-DEBC15D54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BDBA90-9985-46F3-959D-6FD29963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B6FC3-2780-4236-AEA7-EFD60FE2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05D27-A13E-4712-829B-73F2B7D9A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BF6DD-9DDB-425E-8046-F43F3877B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A3C0E-13BA-4A90-AA37-C61EB74AF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B78B620-B7B4-4323-BAB4-B96CFFB5EA0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C3A902C-6ADA-47FD-A933-60A452FA2DC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4602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企业礼仪培训教你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日常生活礼仪培训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办公场合礼仪培训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商务礼仪培训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礼仪沟通技巧培训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务活动中应遵守的行为规范和礼节。进行企业礼仪培训的目的是帮助员工提升职场形象和专业素养，增强企业的品牌形象，提高企业整体竞争力。礼仪培训的内容涵盖了日常生活礼仪、办公场合礼仪、商务礼仪以及沟通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企业礼仪对员工的影响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塑造良好职业形象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提升形象和信誉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有效协调工作流程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建立良好的工作氛围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企业礼仪对客户的影响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建立亲密关系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增强客户信任感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提供优质服务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展示专业态度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打造良好企业形象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办公场合礼仪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待人热情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商务信函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商务拜访礼仪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日常生活礼仪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言谈举止得体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日常生活礼仪培训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在日常生活中，仪容仪表是展现自己形象的重要组成部分。正确的着装要求、整洁的仪表以及优雅的仪容，都能给人留下良好的印象。维护良好的仪容仪表是提升自信心和职场形象的关键。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礼仪用语的应用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示例：请、谢谢、对不起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示例：早上好、晚安、您好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问候礼仪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示例：感谢您的帮助、非常感谢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感谢礼仪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正确的用餐姿势能展现出一个人的修养和礼貌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进餐姿势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掌握餐具使用规则，有助于展现绅士淑女风度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餐具使用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懂得餐桌礼仪常识，让用餐更加愉悦和高雅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礼仪细节注意事项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在进出办公区域时，应注意保持安静、不打扰他人工作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进出办公区域注意事项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微笑、握手、点头等礼貌小动作，展现优雅形象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礼貌小动作示范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遇到问题时，应用礼貌用语处理，不失礼、不冲动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礼仪用语应对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进一步的礼仪学习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如何打造职场形象，提升职业发展空间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专业形象打造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如何在商务场合中处理社交，建立人脉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如何处理与同事、领导之间的人际关系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职场人际关系处理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日常生活礼仪培训是企业管理中不可或缺的一环。通过学习礼仪用语、餐桌礼仪等内容，能够提升员工的综合素质，增强企业形象，是一个良好的企业文化的体现。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办公场合礼仪培训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会议礼仪规范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会议礼仪规范是在办公场合中非常重要的一环，包括会议准备注意事项、会议中的言行举止以及会后的礼仪处理。在会议前要准备充分，注意时间守时和礼貌待人，会后也要及时发送感谢邮件等，展现专业礼仪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商务电话礼仪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注意电话接听姿势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接听电话技巧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介绍电话开场白的重要性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打电话礼仪要点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应对不礼貌电话的方法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处理电话礼仪难题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公共场所礼仪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礼让他人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保持文明用语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同事相处礼仪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避免随意借用他人物品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办公室礼仪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工作场合礼仪规范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保持办公环境整洁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避免大声喧哗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公文处理礼仪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包括标题、正文、附件等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公文格式规范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相关部门流程协调与沟通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公文审批流程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清晰简洁的文字表达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公文写作技巧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https://d.book118.com/567046020011006055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企业礼仪培训教你</vt:lpstr>
      <vt:lpstr>目录</vt:lpstr>
      <vt:lpstr>第1章 企业礼仪培训的重要性</vt:lpstr>
      <vt:lpstr> </vt:lpstr>
      <vt:lpstr>企业礼仪对员工的影响</vt:lpstr>
      <vt:lpstr>企业礼仪对客户的影响</vt:lpstr>
      <vt:lpstr>企业礼仪培训的组成部分</vt:lpstr>
      <vt:lpstr>第2章 日常生活礼仪培训</vt:lpstr>
      <vt:lpstr> </vt:lpstr>
      <vt:lpstr>礼仪用语的应用</vt:lpstr>
      <vt:lpstr>餐桌礼仪</vt:lpstr>
      <vt:lpstr>礼仪细节注意事项</vt:lpstr>
      <vt:lpstr>进一步的礼仪学习</vt:lpstr>
      <vt:lpstr>总结</vt:lpstr>
      <vt:lpstr>第3章 办公场合礼仪培训</vt:lpstr>
      <vt:lpstr> </vt:lpstr>
      <vt:lpstr>商务电话礼仪</vt:lpstr>
      <vt:lpstr>办公室礼仪</vt:lpstr>
      <vt:lpstr>公文处理礼仪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2024-09-29T14:09:06.678</cp:lastPrinted>
  <dcterms:created xsi:type="dcterms:W3CDTF">2024-09-29T06:09:06Z</dcterms:created>
  <dcterms:modified xsi:type="dcterms:W3CDTF">2024-09-29T06:09:08Z</dcterms:modified>
</cp:coreProperties>
</file>