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5F7F1E-90A9-484C-985A-3E9CD17DC5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9F993B-0A1A-4D62-A6B9-2A13B76B29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6948B5-D5E3-44DA-8D21-16D04BFDA9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44047F-EE75-4DD8-A145-B4C07CB70B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9CFF335-7660-4ABE-8673-12429B126A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08019B0-E3C7-4F26-B768-63C3C8967E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3DD8CB8-92E5-486B-BD0C-6B13E12E9B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90553C-8A18-4648-AAF5-98668230A6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350F05-FF9B-4B24-9401-BB373C5E29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C5BC3B-16B7-4A53-9933-017B7E882B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152AD5-6F58-4D93-A052-F4F4F539ED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7046100145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妇产科护理学课件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endParaRPr lang="en-US" sz="2025">
              <a:solidFill>
                <a:schemeClr val="dk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妇产科护理学概述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妇产科护理基础知识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妇产科护理技能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妇产科护理实践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妇产科护理伦理与法律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妇产科护理研究与发展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妇产科护理学概述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妇产科护理学是一门专门研究女性生殖系统健康、疾病预防和孕产期保健的学科。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特点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妇产科护理学强调对女性生殖系统的全面了解，包括生理和病理状态下的护理，以及针对不同年龄段女性的护理需求。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促进女性健康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妇产科护理学通过对女性生殖系统的深入研究，为女性提供全面的健康指导和护理，有助于预防和解决各种妇科疾病。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提高生育质量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通过科学的孕产期护理，妇产科护理学有助于保障母婴安全，提高生育质量。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维护家庭和谐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良好的妇产科护理不仅关注女性的身体健康，还关注其心理健康，有助于维护家庭和谐。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妇产科护理的重要性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妇产科护理学的发展经历了漫长的历史过程，从最初的简单护理到现代的全面护理，逐渐形成了完善的学科体系。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随着医学技术的不断进步，妇产科护理学也在不断创新和发展，未来将更加注重预防保健、个体化护理和人文关怀。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妇产科护理的历史与发展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妇产科护理基础知识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包括内外生殖器官、骨盆等，了解其正常形态和功能。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女性生殖系统结构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月经周期、排卵、黄体期等，了解不同阶段的生理特点和护理要点。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女性生理周期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了解乳房的组织结构、发育过程及哺乳功能。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乳房结构与功能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女性生理特点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从受精卵到胎儿的各个阶段发育特点，以及重要器官的形成和功能。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胎儿发育过程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250" r="1025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子宫、乳房、体重、血压等的变化，以及孕妇的生理需求和变化。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孕妇身体变化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合理饮食、补充营养素、定期产检等方面的知识。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孕期营养与保健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孕期生理变化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子宫收缩、恶露排出、伤口愈合等过程及护理措施。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产后的身体恢复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哺乳期营养与保健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产后心理调适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如何保证充足的乳汁分泌，合理的饮食搭配和哺乳技巧。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如何应对产后抑郁、焦虑等情绪问题，以及家庭支持和自我调节的方法。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产后生理变化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常见妇科疾病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如阴道炎、宫颈炎、子宫肌瘤等，了解其发病原因、症状及治疗方法。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妇科检查与预防保健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定期进行妇科检查的重要性，以及如何预防常见妇科疾病的发生。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妇科手术的护理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对于需要进行妇科手术的患者，了解术前准备、术后护理及康复等方面的知识。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妇科疾病基础知识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妇产科护理技能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孕期护理是妇产科护理的重要环节，涉及孕妇的生理、心理和社会适应等多方面。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孕期护理包括定期产检、营养指导、体重管理、妊娠期糖尿病和高血压的筛查与管理、胎教指导等多项内容。护士需要关注孕妇的身体状况，提供健康教育和心理支持，帮助她们顺利度过孕期。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孕期护理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产程护理是指在分娩过程中对产妇进行的专业护理，目的是确保母婴安全和促进顺利分娩。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产程护理包括产前的准备工作、产程中的监测和护理措施，如疼痛管理、产程进展的观察和记录、胎儿情况的监测等。护士需要密切观察产程进展，及时发现并处理异常情况，确保母婴安全。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31" r="2503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产程护理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产后护理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产后护理是指对分娩后的产妇和新生儿的护理，目的是促进产妇的身体恢复和新生儿的健康成长。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产后护理包括对产妇的伤口护理、哺乳指导、营养和运动指导等，以及对新生儿的喂养、保暖、预防接种等方面的护理。护士需要提供专业的指导和支持，帮助产妇和新生儿适应新的生活阶段。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https://d.book118.com/567046100145006034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2024-09-08T21:09:33.606</cp:lastPrinted>
  <dcterms:created xsi:type="dcterms:W3CDTF">2024-09-08T13:09:33Z</dcterms:created>
  <dcterms:modified xsi:type="dcterms:W3CDTF">2024-09-08T13:09:35Z</dcterms:modified>
</cp:coreProperties>
</file>