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BEA9-AE34-4ACA-8F26-A1E0302FF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566DA-573E-425A-8B62-71D605467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C8A60-4720-4656-B5DC-B2B55AAC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4A9C7-7BD1-4741-ACC9-5493B1C51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70864-B90A-4996-B594-25942EFBE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76E3A-5335-4D56-A65B-37805904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EABEC5-CF09-4245-8A3A-7E3BB94A2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90692-44F2-4CE0-B8E8-2A8110D7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1FBAB-85E7-45F2-9D2C-B3A6A39D1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C82E0-11C0-49C0-9DB4-02CC11C49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CFF05-8435-41D2-819E-81EAF7D0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0050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游戏化的营销模式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040" r="360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游戏化的营销模式是指将游戏化的概念应用于营销活动中，通过游戏化的手段吸引消费者，提高品牌知名度和销售量。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游戏化是一种将游戏元素和机制融入非游戏环境中的方法，旨在吸引用户参与并提高其参与度。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通过游戏化的营销模式，企业可以将品牌形象和价值观传达给消费者，增强品牌认知度和忠诚度。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增强品牌认知度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游戏化的营销模式可以吸引大量消费者，提高品牌知名度和曝光率，从而促进销售量的增长。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游戏化的营销模式可以提供更加丰富和有趣的用户体验，增加用户参与度和互动性，提高用户满意度和口碑。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游戏化营销的概念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3" b="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游戏化是一种将游戏元素、设计思维和激励机制融入非游戏场景的过程，旨在提高用户的参与度和体验感。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游戏化不等于开发游戏，而是借鉴游戏的设计理念和元素，将其应用到非游戏领域中，让非游戏场景具有游戏的特点和吸引力。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为了持续吸引用户参与，游戏化营销会设置各种奖励和激励机制，如积分、徽章、等级等。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通过游戏化的设计，营销活动变得更具趣味性和互动性，吸引用户积极参与。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游戏化营销通常设定明确的目标，用户在参与过程中需要完成一定的任务或挑战。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通过游戏化的设计，营销活动能够吸引用户持续参与，提高用户粘性和忠诚度。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提高用户粘性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促进品牌传播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提升销售转化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游戏化营销能够通过用户的分享和传播，扩大品牌知名度和影响力。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通过游戏化的营销活动，能够引导用户对产品或服务产生兴趣，促进销售转化。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游戏化营销的应用场景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利用游戏化的元素，将商品融入游戏中，让用户在游戏中体验商品的特点和优势，达到推广效果。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优惠券和积分奖励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通过设置游戏化的任务和挑战，用户完成相应任务后可获得优惠券或积分奖励，刺激用户消费。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通过游戏化的营销手段，吸引用户参与电商平台的各种活动，提高用户粘性和活跃度。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电商平台的营销活动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通过游戏化的营销活动，传递品牌的核心价值观和特点，提升品牌知名度和美誉度。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通过游戏化的手段，优化用户体验，让用户在互动中感受到品牌的关怀和服务。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与其他产业或品牌合作，共同开展游戏化营销活动，扩大品牌影响力。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品牌推广活动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86" r="1098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用户互动增加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利用社交媒体平台的特点，通过游戏化的营销活动吸引用户参与互动，提高用户参与度和留存率。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话题传播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通过设计有趣的游戏化元素，引发用户自发传播和分享，扩大品牌曝光度。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数据分析和精准营销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通过分析用户在游戏化营销活动中的行为数据，实现精准的用户画像和个性化推荐。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通过在实体店内设置游戏化元素，吸引顾客进店体验和参与，提升店面人流和销售量。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店面引流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通过游戏化的营销手段，增强顾客对实体店的忠诚度和粘性，提高复购率。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顾客忠诚度提升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将线下实体店的游戏化营销与线上平台相结合，实现线上线下互动引流和数据共享。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线下实体店营销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https://d.book118.com/567050050146006040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2024-09-13T08:15:57.776</cp:lastPrinted>
  <dcterms:created xsi:type="dcterms:W3CDTF">2024-09-13T00:15:57Z</dcterms:created>
  <dcterms:modified xsi:type="dcterms:W3CDTF">2024-09-13T00:15:59Z</dcterms:modified>
</cp:coreProperties>
</file>