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FC2D45-763D-49C8-AD7E-D868B1F12C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0B4E35-3AF4-4BC3-9D44-F223ED1952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10153E-B398-4A70-9DE2-6CE0CAAA09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D75314-C029-4A84-9984-EA4A0017F7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031DAA-0399-4F00-9065-31F761C1D8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082B50-18B8-478F-B8AA-50B591D797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4E19D3-529F-4441-9405-80D31E728E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C05645-B91C-4292-A26B-00932A3DE2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BC4B8F-D53B-4F8F-972C-229F022BE5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59AD58-66FA-49A1-8270-05926CABC5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2FDB24-6312-4E76-BF87-865C355A9E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05012410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医学基础知识速记关键技巧总结与巧记要点学习手册应对各种考试题的终极秘籍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医学基础知识概述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速记关键技巧总结</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巧记要点学习手册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应对各种考试题型策略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实战演练与模拟测试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心态调整与备考建议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医学基础知识概述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应对各类考试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无论是执业医师考试、职称考试还是其他医学类考试，医学基础知识都是必考内容。</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奠定医学学习基础</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医学基础知识是医学学习的起点，为后续专业课程的学习奠定坚实基础。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提高临床实践能力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掌握医学基础知识有助于更好地理解疾病发生机制，提高临床诊断和治疗能力。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基础知识重要性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常见医学领域及知识点</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生理学</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药理学</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人体各系统生理功能及调节机制等。</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药物作用机制、药代动力学及临床应用等。</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解剖学</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病理学</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微生物学</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人体各部位结构、器官位置及功能等。</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疾病发生原因、发展过程及病理变化等。</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细菌、病毒等微生物的生物学特性及致病机制等。</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系统学习</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按照学科体系进行系统学习，逐步深入，避免遗漏重要知识点。</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重点突破</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针对难点和重点进行集中突破，如通过做题、听课等方式加深理解。</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联想记忆</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运用联想记忆法，将知识点与生活中的事物相联系，提高记忆效率。</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反复巩固</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定期回顾已学知识点，通过做题、复习笔记等方式进行反复巩固。</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学习方法与技巧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速记关键技巧总结</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将新知识与已有知识和经验相联系，形成记忆链条。</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利用已知信息</a:t>
            </a:r>
          </a:p>
        </p:txBody>
      </p:sp>
      <p:pic>
        <p:nvPicPr>
          <p:cNvPr id="5" name="Picture 5"/>
          <p:cNvPicPr>
            <a:picLocks noChangeAspect="1"/>
          </p:cNvPicPr>
          <p:nvPr/>
        </p:nvPicPr>
        <p:blipFill>
          <a:blip r:embed="rId2"/>
          <a:srcRect t="20083" b="2008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将抽象概念置于生动场景中，提高记忆效果。</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创造场景</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通过视觉、听觉、嗅觉等多种感官参与记忆过程。</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运用感官</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联想记忆法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将知识点以树状结构呈现，便于整体把握和记忆。</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制作思维导图</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梳理复杂过程，简化记忆步骤。</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绘制流程图</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将相似或相反知识点进行对比记忆，加深理解。</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对比表格</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图表归纳法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创编口诀</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将知识点编成朗朗上口的口诀或歌谣，提高记忆趣味性。</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缩略词记忆</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将长句或复杂概念简化成缩略词，方便记忆和回顾。</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押韵记忆</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利用韵律和节奏帮助记忆，增强记忆效果。</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口诀助记法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将复习时间分散在多个时间段，避免疲劳和遗忘。</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分散复习</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交替复习不同学科或知识点，提高注意力和记忆效果。</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交叉复习</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设定固定时间间隔回顾已学内容，巩固记忆成果。</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定期回顾</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合理安排学习时间和任务量，确保高效完成复习目标。</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制定计划</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复习策略与时间管理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巧记要点学习手册</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人体九大系统概述</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运动、消化、呼吸、泌尿、生殖、循环、免疫、神经、内分泌系统。</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重要器官结构与功能</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心脏、肺、肝、肾、脑等器官的形态、位置及生理功能。</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解剖学术语解析</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掌握常用的解剖学术语，如矢状面、冠状面、水平面等。</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解剖学记忆技巧</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运用联想、对比、归类等方法帮助记忆。</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解剖学要点精讲</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细胞膜的物质转运、细胞信号转导、细胞增殖与凋亡等。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细胞基本功能</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神经系统生理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循环系统生理</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呼吸系统生理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神经元与突触、神经递质与受体、神经反射与调节等。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心脏的泵血功能、血管生理、心血管活动的调节等。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肺通气与肺换气、气体在血液中的运输、呼吸运动的调节等。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生理学核心知识点梳理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鉴别诊断思路</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根据疾病的临床表现、病理变化和实验室检查结果进行鉴别诊断。</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病理学诊断方法</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了解病理学检查方法和技术，如活检、尸检、细胞学检查等。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病理生理学改变</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掌握疾病对机体生理功能的影响及其机制。</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疾病发生机制</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掌握疾病发生的原因、发病机制和病理变化过程。</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病理形态学改变</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了解细胞和组织在疾病状态下的形态学变化。</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病理学诊断依据及鉴别诊断</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药理学药物分类及作用机制</a:t>
              </a:r>
            </a:p>
          </p:txBody>
        </p:sp>
      </p:grpSp>
      <p:sp>
        <p:nvSpPr>
          <p:cNvPr id="41" name="TextBox 41"/>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药物代谢与排泄</a:t>
            </a:r>
          </a:p>
        </p:txBody>
      </p:sp>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了解药物在体内的吸收、分布、代谢和排泄过程。</a:t>
            </a:r>
          </a:p>
        </p:txBody>
      </p:sp>
      <p:sp>
        <p:nvSpPr>
          <p:cNvPr id="43" name="TextBox 43"/>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药物分类及代表药物</a:t>
            </a:r>
          </a:p>
        </p:txBody>
      </p:sp>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掌握各类药物的分类、代表药物及其主要作用。</a:t>
            </a:r>
          </a:p>
        </p:txBody>
      </p:sp>
      <p:sp>
        <p:nvSpPr>
          <p:cNvPr id="45" name="TextBox 45"/>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药物作用基本原理</a:t>
            </a:r>
          </a:p>
        </p:txBody>
      </p:sp>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了解药物的基本作用方式和原理，如受体激动剂、拮抗剂等。</a:t>
            </a:r>
          </a:p>
        </p:txBody>
      </p:sp>
      <p:sp>
        <p:nvSpPr>
          <p:cNvPr id="47" name="TextBox 47"/>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药物相互作用及配伍禁忌</a:t>
            </a:r>
          </a:p>
        </p:txBody>
      </p:sp>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掌握药物之间的相互作用及配伍禁忌，避免不良反应的发生。</a:t>
            </a:r>
          </a:p>
        </p:txBody>
      </p:sp>
      <p:sp>
        <p:nvSpPr>
          <p:cNvPr id="49" name="TextBox 49"/>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临床合理用药原则</a:t>
            </a:r>
          </a:p>
        </p:txBody>
      </p:sp>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根据患者的病情和药物的特点，制定合理的用药方案。</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https://d.book118.com/567050124106006041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2024-09-14T07:58:21.624</cp:lastPrinted>
  <dcterms:created xsi:type="dcterms:W3CDTF">2024-09-13T23:58:21Z</dcterms:created>
  <dcterms:modified xsi:type="dcterms:W3CDTF">2024-09-13T23:58:23Z</dcterms:modified>
</cp:coreProperties>
</file>