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6DC58-A31A-4DB4-9688-7319F2363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5B5FE-6A8B-48B0-93B4-9FDED1B0E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BA1E7-7022-44E9-A79E-14E47902A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9E4F0-DA87-4326-A9F1-E4FC81F51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D22B21-7C29-457C-BE84-C2FE9E15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924222-EED0-47C9-BF6B-274DD232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6A2AC-6148-4A0C-84B6-AA72E04BE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2062B-3A0A-4F19-9F0E-1B213AEBD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C8D2E-D5FC-4A6F-A3B7-47F048E87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096F5-067C-412F-94C0-6560D691F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095E3-D2B0-4E40-A8A5-AE5189F5D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1132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子器件可靠性分析与评估\n## 1.电子器件可靠性的基本概念及重要性\n### 1.1 电子器件可靠性的定义与分类\n### 1.2 电子器件可靠性的重要性及其在电子设备中的作用\n### 1.3 电子器件可靠性的影响因素分析\n## 2.电子器件可靠性的测试与评估方法\n### 2.1 电子器件可靠性测试的基本原理与方法\n### 2.2 电子器件可靠性评估的指标体系与标准\n### 2.3 电子器件可靠性测试与评估的实例分析\n## 3.电子器件可靠性的设计与制造技术\n### 3.1 电子器件可靠性的设计原则与方法\n### 3.2 电子器件可靠性的制造工艺与技术\n### 3.3 电子器件可靠性的质量管理与控制\n## 4.电子器件可靠性的失效分析与预防措施\n### 4.1 电子器件可靠性的失效模式与机理分析\n### 4.2 电子器件可靠性的预防性维护与故障诊断技术\n### 4.3 电子器件可靠性的失效分析与预防措施的实例研究\n## 5.电子器件可靠性的应用与未来发展趋势\n### 5.1 电子器件可靠性的在不同领域的应用案例分析\n### 5.2 电子器件可靠性的技术发展动态与趋势\n### 5.3 提高电子器件可靠性的策略与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电子器件可靠性分析与评估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电子器件可靠性的基本概念及重要性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电子器件可靠性的定义与分类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电子器件可靠性的定义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在规定条件下，电子器件在预期使用寿命内能够正常工作的概率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反映了电子器件的稳定性、耐久性和维护性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电子器件可靠性的分类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按时间分类：瞬时可靠性、短时可靠性和长期可靠性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按性能分类：功能可靠性、性能可靠性和安全可靠性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电子器件可靠性的重要性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影响电子设备的性能、寿命和安全性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降低生产成本和维护成本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提高用户满意度和品牌形象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电子器件在电子设备中的作用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作为电子设备的核心组件，实现各种功能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影响电子设备的稳定性和可靠性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决定电子设备的性能指标和寿命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电子器件可靠性的重要性及其在电子设备中的作用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设计原理和方法的合理性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元器件和材料的性能和质量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电路和结构设计的安全性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制造因素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制造工艺和技术的先进性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生产环境和质量管理水平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人员素质和技能水平</a:t>
                </a:r>
                <a:endParaRPr/>
              </a:p>
            </p:txBody>
          </p:sp>
          <p:pic>
            <p:nvPicPr>
              <p:cNvPr id="1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使用环境和使用条件的影响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使用频率和维护保养情况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用户操作和误操作的影响</a:t>
                </a:r>
                <a:endParaRPr/>
              </a:p>
            </p:txBody>
          </p:sp>
          <p:pic>
            <p:nvPicPr>
              <p:cNvPr id="2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电子器件可靠性的影响因素分析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电子器件可靠性的测试与评估方法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电子器件可靠性测试的基本原理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通过模拟实际使用环境和工作条件，测试电子器件的性能和可靠性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判断电子器件是否满足规定的可靠性指标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电子器件可靠性测试的方法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定期抽样测试：对产品进行定期抽样，检测其性能和可靠性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寿命测试：通过长时间工作，测试产品的寿命和耐久性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环境适应性测试：在不同环境条件下，测试产品的适应性和稳定性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电子器件可靠性测试的基本原理与方法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电子器件可靠性评估的指标体系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性能指标：如输出精度、稳定时间等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可靠性指标：如故障率、寿命等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安全指标：如绝缘性能、抗干扰性能等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电子器件可靠性评估的标准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国家标准和行业标准：如GB/T 4166-2011《电子器件可靠性试验》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企业标准和行业标准：如企业内部的可靠性测试规范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国际标准和规范：如IEC 61340-1《电子器件可靠性测试》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电子器件可靠性评估的指标体系与标准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实例分析1：某型手机电池的可靠性测试与评估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测试项目：容量测试、内阻测试、循环寿命测试等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可靠性指标：放电容量保持率、内阻变化率、循环寿命等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实例分析2：某型笔记本电脑的可靠性测试与评估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测试项目：高温工作测试、低温工作测试、振动测试等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可靠性指标：温度稳定性、振动耐久性、故障率等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电子器件可靠性测试与评估的实例分析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电子器件可靠性的设计与制造技术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电子器件可靠性的设计原则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采用冗余设计，提高系统的可靠性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采用容错设计，保证系统在故障情况下的正常运行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采用热设计，保证产品在恶劣环境下的稳定性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电子器件可靠性的设计方法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电路设计：采用高质量的元器件和合理的电路布局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结构设计：采用紧凑、稳定的结构设计，提高产品的抗振性能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散热设计：采用有效的散热措施，保证产品的正常工作温度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电子器件可靠性的设计原则与方法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https://d.book118.com/567051132036006045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电子器件可靠性分析与评估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2024-09-19T22:31:17.826</cp:lastPrinted>
  <dcterms:created xsi:type="dcterms:W3CDTF">2024-09-19T14:31:17Z</dcterms:created>
  <dcterms:modified xsi:type="dcterms:W3CDTF">2024-09-19T14:31:19Z</dcterms:modified>
</cp:coreProperties>
</file>