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E169835-786E-4FC4-9E73-B0A67BD0134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D9D28-E16F-4371-B923-FB8D03B8E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30A94-D40F-4442-A87E-7B4E06641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F8E88-0FBD-465A-9069-E785F9B2D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DEBA70-937C-4FB0-B704-264E6D745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4854C5-6EB6-4DD0-89D8-6413EBF0B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37AE5C-2D2A-4CAA-9C3D-9202C4D9C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70A219-B2FD-4C7B-AE34-29C8319C2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EF7E31-C1AE-468C-BFC8-2A030A691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35515-D993-4175-ADF4-1CEDDD969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89E2DF-1109-441D-80E3-A39CE204F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9CDB9-F7D9-404C-9FEC-932914675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BCCBC39-6DD8-4259-B33C-1C608BFC767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E5CB86E-B96A-41A6-8AC8-285CCB7CF7F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053012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人工智能为教学培训提供新动力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矩形: 圆角 42"/>
          <p:cNvSpPr/>
          <p:nvPr/>
        </p:nvSpPr>
        <p:spPr>
          <a:xfrm>
            <a:off x="799200" y="132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6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10609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7" name="content"/>
          <p:cNvSpPr/>
          <p:nvPr/>
        </p:nvSpPr>
        <p:spPr>
          <a:xfrm>
            <a:off x="798840" y="21697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人工智能在教育领域的应用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人工智能在课堂教学中的应用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人工智能在在线教育中的应用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人工智能对教学培训行业的影响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人工智能对师资队伍的影响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79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人工智能在教育领域的应用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人工智能为教学培训提供新动力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提升教学效率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人工智能技术在教育领域的应用日益普及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人工智能技术可以提高教学效率，个性化教育更容易实现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技术发展需求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教育培训行业需要适应人工智能技术的发展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人工智能辅助教育与传统教学的区别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师生互动 </a:t>
            </a: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vs </a:t>
            </a: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个性化学习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传统教学侧重师生互动，而人工智能教学更注重个性化学习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节约成本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传统教学需要大量人力物力，而人工智能教学可以节省成本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实时反馈与推荐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人工智能教学更具实时反馈和智能推荐能力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突出学习效果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学习效果将更加突出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提高教学效率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变革与提升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教育培训行业将迎来更大的变革和提升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创新教学模式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人工智能教学的发展前景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发展机遇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不断发展的人工智能技术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个性化学习将更容易实现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人工智能教学的挑战与应对策略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在人工智能教学实践中，面临着数据隐私和安全问题、技术更新速度快等挑战，需要不断更新技术和培训教师，才能更好地应对未来发展。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人工智能教学的挑战与应对策略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隐私保护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需要解决数据隐私和安全问题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技术更新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人工智能教学需要与技术同步更新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师资培训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教师需要接受新技术，与人工智能共同发展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32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3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4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第二章 人工智能在课堂教学中的应用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人工智能技术与课堂教学的结合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人工智能技术在课堂教学中发挥着重要作用。通过人脸识别技术，教师能够便捷进行课堂考勤；语音识别技术帮助教师更好地进行授课；智能作业批改减轻了教师的工作负担，提高了教学效率。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人工智能虚拟实验室的应用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保障学生安全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提供更安全的实验环境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不受设备和空间限制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可拓展性强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提高学生实践能力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模拟各种实验场景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人工智能智能辅助教学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提供个性化学习方案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提高学习效果和兴趣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实时调整教学内容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教师适应新技术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提供专业培训课程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鼓励教师学习新技术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平衡人工智能与教师关系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强调人工智能辅助角色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重视教师专业能力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人工智能在课堂教学中的挑战与解决方案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保护学生隐私和数据安全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加强数据加密技术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限制数据访问权限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人工智能为教学培训带来了新动力，但在应用中也面临着挑战。通过充分发挥人工智能的优势，并加强对技术的引导和监管，可以更好地实现教学目标，提升教学质量。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78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0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人工智能在在线教育中的应用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65555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人工智能技术在在线教育平台的应用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在线教育平台借助人工智能技术提供更好的学习体验。通过智能推荐学习资源，个性化满足学生需求，同时实时监控学生学习状态，及时反馈学习情况，提升学习效果。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自动记录学生表现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自动记录学生在课堂上的表现，帮助教师更好地了解学生学习情况，提供个性化指导。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通过人工智能技术，提高在线教育的效率和智能化程度，让学习更加便捷高效。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人工智能技术在在线课堂的应用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互动教学环境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在线课堂利用人工智能技术提供互动教学环境，促进师生互动，增强学习氛围。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人工智能在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MOOC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课程中的应用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个性化学习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智能调整教学内容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提升体验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增加满意度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智能辅助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提高学习成效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人工智能在线教育的挑战与应对策略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在线学习保障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质量和效果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数据保护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网络安全问题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隐私权保护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数据隐私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9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220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22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2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人工智能对教学培训行业的影响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https://d.book118.com/567053012012006055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人工智能为教学培训提供新动力</vt:lpstr>
      <vt:lpstr>目录</vt:lpstr>
      <vt:lpstr>第1章 人工智能在教育领域的应用</vt:lpstr>
      <vt:lpstr>人工智能为教学培训提供新动力</vt:lpstr>
      <vt:lpstr>人工智能辅助教育与传统教学的区别</vt:lpstr>
      <vt:lpstr>人工智能教学的发展前景</vt:lpstr>
      <vt:lpstr> </vt:lpstr>
      <vt:lpstr>人工智能教学的挑战与应对策略</vt:lpstr>
      <vt:lpstr>第二章 人工智能在课堂教学中的应用</vt:lpstr>
      <vt:lpstr> </vt:lpstr>
      <vt:lpstr>人工智能虚拟实验室的应用</vt:lpstr>
      <vt:lpstr>人工智能智能辅助教学</vt:lpstr>
      <vt:lpstr>人工智能在课堂教学中的挑战与解决方案</vt:lpstr>
      <vt:lpstr>结语</vt:lpstr>
      <vt:lpstr>第3章 人工智能在在线教育中的应用</vt:lpstr>
      <vt:lpstr>人工智能技术在在线教育平台的应用</vt:lpstr>
      <vt:lpstr>人工智能技术在在线课堂的应用</vt:lpstr>
      <vt:lpstr>人工智能在MOOC课程中的应用</vt:lpstr>
      <vt:lpstr>人工智能在线教育的挑战与应对策略</vt:lpstr>
      <vt:lpstr>第4章 人工智能对教学培训行业的影响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2024-09-29T15:10:07.296</cp:lastPrinted>
  <dcterms:created xsi:type="dcterms:W3CDTF">2024-09-29T07:10:07Z</dcterms:created>
  <dcterms:modified xsi:type="dcterms:W3CDTF">2024-09-29T07:10:09Z</dcterms:modified>
</cp:coreProperties>
</file>