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1C613-95F8-41B2-9C8A-5FAF0FF5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78E5D-1BE2-4488-8534-8D827FED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E2A89-6BBD-492C-B955-1BC5CE15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1BE4D-8FF1-4D9E-9432-C38779FA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AED6A-0BF6-4860-9CAC-6741B36C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C8942-1C3B-481B-857D-EF18B7D6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C7801-89AF-4763-A8D3-AF953F6D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99252-5385-458E-8E57-2DA110C7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900E5-21C1-47CC-9C45-3A3B53D2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36B5-2D2D-42D8-89E7-B237B347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B4FF0-FBEF-4F95-AE09-F843410F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4023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预防舞蹈运动中的皮肤擦伤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皮肤擦伤的原因分析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预防皮肤擦伤的措施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舞蹈运动中的皮肤保护措施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提高对舞蹈运动中皮肤擦伤的认识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通过深入了解皮肤擦伤的原因和危害，增强舞者和教练员的防范意识。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促进舞蹈运动的健康发展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通过有效的预防措施，降低皮肤擦伤的发生率，保障舞者的身体健康和舞蹈运动的顺利进行。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皮肤擦伤会导致表皮破损，容易引发感染，严重时甚至可能引发败血症等严重疾病。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皮肤破损和感染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影响训练和比赛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583" b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皮肤擦伤带来的疼痛和不适会影响舞者的训练和比赛表现，甚至可能导致无法参赛。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皮肤擦伤不仅影响舞者的身体健康，还可能对舞者的心理造成负面影响，如自信心受挫、焦虑等。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舞蹈运动中皮肤擦伤的危害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皮肤擦伤的原因分析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某些舞蹈动作中，身体部位与地面、舞伴或道具的频繁摩擦和撞击，容易导致皮肤受损。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摩擦与撞击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舞蹈中经常需要大幅度拉伸和扭曲身体，这会使皮肤受到过度牵拉，增加擦伤的风险。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拉伸与扭曲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快速旋转和跳跃动作可能导致身体失去平衡，进而摔倒或与地面发生摩擦，造成皮肤擦伤。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旋转与跳跃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舞蹈动作与技巧导致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483" r="34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923" b="279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场地设施与装备问题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地面材质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硬质地面如水泥、瓷砖等，在舞蹈运动中容易导致皮肤擦伤，因为它们无法提供足够的缓冲。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场地湿滑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舞蹈场地如果过于湿滑，舞者在表演过程中容易滑倒，从而增加皮肤受损的可能性。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装备不适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穿着不合适的舞蹈鞋或服装，可能会增加皮肤与地面或舞伴之间的摩擦，导致擦伤。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皮肤干燥时，表皮层会变得脆弱，容易受到外界刺激而破损。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舞者在训练或表演过程中，如果没有采取必要的保护措施，如涂抹防护霜、穿戴护具等，容易使皮肤暴露在危险环境中。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缺乏保护意识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一些舞者习惯用手臂或腿部擦拭汗水，这种不良习惯可能会使皮肤受到刺激和摩擦，增加擦伤的风险。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个人因素与不良习惯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预防皮肤擦伤的措施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根据舞者的身体状况、技能水平和训练目标，制定个性化的训练计划，避免过度训练和过度疲劳。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制定科学的训练计划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确保训练时间和强度的逐渐增加符合舞者的适应能力，避免短时间内进行大量高强度训练。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合理安排训练时间和强度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根据舞者的身体状况和训练反应，及时调整训练负荷，避免负荷过重导致皮肤擦伤。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及时调整训练负荷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合理安排训练计划和负荷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进行力量训练，提高肌肉对关节和骨骼的保护能力，减少因冲击力过大而造成的皮肤擦伤。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提高身体柔韧性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通过拉伸、瑜伽等练习提高身体柔韧性，减少因动作幅度过大而导致的皮肤擦伤。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提升舞蹈技能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熟练掌握舞蹈动作和技巧，避免因技术不熟练而导致的意外擦伤。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加强身体素质和技能训练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https://d.book118.com/567054023123006044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2024-09-19T04:07:44.545</cp:lastPrinted>
  <dcterms:created xsi:type="dcterms:W3CDTF">2024-09-18T20:07:44Z</dcterms:created>
  <dcterms:modified xsi:type="dcterms:W3CDTF">2024-09-18T20:07:46Z</dcterms:modified>
</cp:coreProperties>
</file>