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2D645-5FF9-408A-A955-3E5F09910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9E499-6899-4029-A189-C8011C08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2DC2F-CB0B-4F5F-8081-9A19A8E0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F956A-FFB0-4AEA-A28C-41E2B150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192DE-1A8C-45F2-B1C9-9648AC758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AF731C-598F-4905-8737-6F107D98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7037C-EF17-4E39-B4A4-8449D8FC3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4C8CB-4439-434C-9C09-9FC2B4313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490F9-CA6A-4890-9C68-B5D0E229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79D03-F7AA-4D3B-A38A-8C842261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46B04-4FE3-4C52-BC31-893A8CFB5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4131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光学玻璃行业发展趋势报告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381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381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光学玻璃技术发展趋势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光学玻璃市场发展趋势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光学玻璃行业竞争格局和趋势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光学玻璃是一种具有高度透明性、均匀性和光学常数稳定性的特种玻璃，用于制造光学仪器和光电子器件的关键材料。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广泛应用于望远镜、显微镜、摄影镜头、激光器、光纤通信、生物医疗仪器、军事装备等领域。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光学玻璃的定义和应用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20世纪末至今，光学玻璃行业进入快速发展时期，新材料、新技术不断涌现，应用领域持续拓展。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光学玻璃行业的发展历程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光学玻璃行业起源于17世纪，当时主要用于制造简单的透镜和棱镜。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随着科技的进步，19世纪至20世纪，光学玻璃行业逐渐发展出多种类型的光学玻璃，并应用于更复杂的光学仪器。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光学玻璃行业市场规模不断扩大，受益于光电子、通信、生物医疗等新兴产业的崛起，光学玻璃市场呈现出快速增长的态势。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光学玻璃行业市场规模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按照应用领域划分，军事、科研、医疗、通信等领域对光学玻璃的需求均保持较高水平，推动市场持续增长。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学玻璃行业作为支撑众多高新技术产业的关键基础材料产业，在未来发展中具有广阔的市场前景和巨大的发展潜力。随着科技的不断进步和应用领域的拓展，光学玻璃行业将继续保持快速增长，并朝着更高性能、更多样化、更环保的方向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光学玻璃技术发展趋势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随着科技的进步，光学玻璃的超精密研磨技术逐渐成为主流。这种技术能够确保光学玻璃的表面粗糙度达到纳米级别，从而提高其透光性能和成像质量。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超精密研磨技术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高精度制造离不开先进的数控技术。现代数控技术结合高精度传感器和高级算法，能够实现光学玻璃的高精度、高效率加工。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先进数控技术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引入人工智能、机器学习和大数据分析等先进技术，实现光学玻璃制造过程的自动化、智能化，提高生产效率和产品良率。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高精度制造技术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精密模具设计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通过精密的模具设计，能够实现光学玻璃的超薄成型，同时确保产品的精度和稳定性。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新型材料研发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为了满足超薄、超轻的需求，企业正在研发新型的光学玻璃材料，这些材料具有更低的密度和更高的强度，从而实现产品的轻薄化。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先进生产工艺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采用先进的生产工艺，如浮法工艺、化学强化工艺等，能够实现光学玻璃的超薄、超轻生产，同时提高产品的耐磨、耐刮擦性能。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超薄、超轻技术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高透过率技术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高透过率的首要条件是使用高纯度的原材料，确保玻璃内部杂质少，减少光散射和损失。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高纯度原材料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采用低反射涂层技术，能够显著降低光学玻璃表面的反射率，提高光线透过率。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低反射涂层技术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通过精密的光学设计，优化光学玻璃的形状和结构，减少光线在玻璃内部的反射和折射损失，进一步提高透过率。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精密光学设计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纳米级表面处理技术有助于减少玻璃表面的微观凹凸和粗糙度，从而减少光线散射，提高光线透过率。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纳米级表面处理技术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光学玻璃市场发展趋势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https://d.book118.com/567054131011006051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2024-09-23T20:06:57.993</cp:lastPrinted>
  <dcterms:created xsi:type="dcterms:W3CDTF">2024-09-23T12:06:58Z</dcterms:created>
  <dcterms:modified xsi:type="dcterms:W3CDTF">2024-09-23T12:06:59Z</dcterms:modified>
</cp:coreProperties>
</file>