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336B2-1B8F-4B15-8859-256DE5DC0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3EECB-13BE-4433-8844-9001B8D31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FF976-0D24-4B5B-8751-F27F7469B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34FB9-45FE-412E-A004-41DAAFFD0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76FADE-58AE-49BC-9FE9-D98B40A56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DE30E1-23A9-4AC5-9AC5-E94BF634A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83B58B-08D0-439E-B0F3-BF082CD38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CA89F-E624-4787-B058-C49BC1A4B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4A8D1-ABF3-485E-AAEC-AA8747E4E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3C581-89E4-471B-A0B4-E5390EBCD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2784C-5F64-43C8-AECA-E9EDC51CD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55041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中国心理健康发展现状调查报告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心理健康问题成因分析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01" r="320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了解中国当前心理健康状况，分析其影响因素，为制定相关政策和干预措施提供科学依据。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随着社会经济的快速发展，人们的生活节奏加快，心理压力增大，心理健康问题日益突出，成为影响人们生活质量的重要因素。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0" b="9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全国范围内的心理健康状况调查，涉及不同地区、年龄、职业的人群。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采用问卷调查法，通过线上和线下相结合的方式进行数据收集，并运用统计分析方法对数据进行分析和解读。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调查范围和方法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中国心理健康现状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总体心理健康状况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心理健康问题不仅影响个人的心理状态，还与生活质量、工作、家庭和社会关系等方面密切相关。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心理健康问题与生活质量密切相关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根据调查数据显示，大部分中国人的心理健康状况处于正常范围，没有明显的心理障碍或疾病。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总体心理健康状况良好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尽管总体状况良好，但仍有部分人群存在不同程度的心理问题，如焦虑、抑郁、自卑等，这些问题需要得到关注和解决。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心理健康问题不容忽视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中老年人心理问题不容忽视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中老年人是另一个心理问题高发群体，如退休、丧偶等生活事件可能导致心理问题，需要提供相应的心理支持和辅导。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不同年龄段心理问题特点不同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不同年龄段的心理问题有其特点，需要根据年龄特点制定相应的心理干预措施。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青少年心理问题需关注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青少年时期是心理问题的高发期，如学业压力、人际关系等，需要家长、学校和社会给予更多的关注和支持。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不同年龄段心理健康状况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不同地区心理健康状况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调查数据显示，城市居民的心理健康状况略好于农村居民，可能与城市居民的生活压力、医疗资源等因素有关。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地区差异对心理健康有影响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不同地区的经济发展水平、文化背景、教育程度等因素都会影响该地区的居民心理健康状况。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跨地区合作促进心理健康发展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针对地区差异，应加强跨地区的合作与交流，推广先进的心理健康教育与治疗方法，促进全国范围内的心理健康发展。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城市居民心理健康状况略好于农村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心理健康问题成因分析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676039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290916" y="2839646"/>
            <a:ext cx="1569720" cy="156972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687823" y="3272081"/>
            <a:ext cx="767048" cy="70418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AutoShape 10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工作压力对心理健康的影响不容忽视。随着社会竞争的加剧和工作节奏的加快，许多人在工作中面临巨大的压力，可能导致焦虑、抑郁等心理问题。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针对工作压力问题，个人需要学会合理安排工作和生活，采取有效的应对措施，如放松训练、时间管理等，以减轻工作压力对心理健康的影响。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长期处于高压力状态下，个体的心理健康状况可能会逐渐恶化，甚至可能引发更严重的心理障碍。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工作压力可能来源于工作任务繁重、时间紧迫、工作要求高等方面，这些因素可能对个人的心理状态产生负面影响。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家庭关系对个体的心理健康具有重要影响。家庭成员之间的关系紧张、家庭矛盾等问题可能导致个体出现焦虑、抑郁等心理问题。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家庭关系对个人的心理健康状况的影响是多方面的，包括夫妻关系、亲子关系、婆媳关系等。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6840" b="2684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34" b="102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建立和谐的家庭关系对维护个体的心理健康至关重要。个体需要学会沟通、理解、包容和尊重，以营造良好的家庭氛围。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747" b="1874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社会环境对个体的心理健康状况的影响是多方面的，包括社会支持、社会竞争、社会福利等。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政府和社会各界需要共同努力，改善社会环境，提高个体的心理健康水平。例如，加强社会福利保障、促进社会公平正义、提高教育水平等措施。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社会环境对个体的心理健康状况具有重要影响。社会经济发展水平、文化背景、教育程度等因素可能影响个体的心理健康状况。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https://d.book118.com/567055041132006043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2024-09-17T15:21:11.526</cp:lastPrinted>
  <dcterms:created xsi:type="dcterms:W3CDTF">2024-09-17T07:21:11Z</dcterms:created>
  <dcterms:modified xsi:type="dcterms:W3CDTF">2024-09-17T07:21:13Z</dcterms:modified>
</cp:coreProperties>
</file>