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50F4C-E285-49FC-A06A-26870F79C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EF3C-19AD-4175-B85B-B8401BB4E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A6627-0FAC-4151-9203-9B850837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906F8-AF17-41D1-BE60-1E82F0D4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49BD7-9129-4DA1-BB6C-8E61D2CC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C9B53-EF34-42EE-AD67-C2C51176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6AD0B2-2385-448F-8344-31900CF1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8CBC2-4A74-45B6-8716-DB88739FA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B3EAE-5CAE-4F18-A546-CABECC4B8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FE9A1-4E11-4886-999B-B999A907F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67C8B-EB45-4DE0-A01A-F8666052C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60620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《华为的人力资源》ppt课件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华为人力资源管理体系概述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华为的人才招聘与选拔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华为的人才培养与发展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华为的绩效管理与激励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华为的人力资源管理挑战与展望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华为人力资源管理体系概述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华为将客户视为最重要的资源，通过满足客户需求来赢得市场和客户的信任。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华为强调员工的奋斗精神，认为只有不断努力和拼搏，才能实现企业的可持续发展。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奋斗者为本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华为注重长期投资和人才培养，不断加大在人力资源方面的投入，以保持持续的竞争优势。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华为倡导合作共赢的理念，通过与合作伙伴、供应商和客户的合作，共同创造价值。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华为人力资源管理的核心理念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华为在初创期时，人力资源管理工作主要集中在招聘和培训方面，以快速扩大规模和提高员工能力。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随着企业的不断发展，华为开始注重人力资源管理体系的建设，包括绩效管理、薪酬福利等方面。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在全球化的过程中，华为加强了跨文化沟通和融合，同时注重本地化人才的培养和引进。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华为人力资源管理的发展历程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华为的人力资源管理采用高度集权的管理模式，所有员工必须遵守公司的规章制度和政策。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高度集权的管理模式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华为实行严格的绩效管理制度，员工的绩效表现直接影响到薪酬、晋升等方面。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严格的绩效管理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华为采用多元化的激励机制，包括奖金、股票、福利等多种方式，以激发员工的积极性和创造力。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多元化的激励机制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华为非常重视人才培养和职业发展，为员工提供各种培训和发展机会，帮助员工实现自我价值和职业发展。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重视人才培养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华为人力资源管理的主要特点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华为的人才招聘与选拔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华为通过多种渠道进行人才招聘，包括内部推荐、招聘网站、猎头公司等，以确保能够吸引到最优秀的人才。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华为在招聘过程中注重应聘者的专业技能、综合素质和潜力，同时强调企业文化和价值观的契合度。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华为的招聘流程包括简历筛选、面试、背景调查和体检等环节，以确保招聘到的人才符合公司的要求。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华为的人才招聘策略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华为的人才选拔标准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华为在选拔人才时注重应聘者的专业能力和工作经验，要求应聘者具备与岗位相关的专业技能和知识。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华为注重人才的综合素质，包括沟通能力、团队合作、领导力和创新能力等。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潜力与成长性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华为在选拔人才时还注重人才的潜力和成长性，希望员工能够不断学习和成长，为公司的发展做出更大的贡献。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华为在校园招聘中采取宣传、筛选简历、笔试、面试等环节，以确保选拔到优秀的应届毕业生。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华为在社会招聘中采取发布招聘信息、筛选简历、面试、背景调查等环节，以确保选拔到经验丰富、专业技能强的人才。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华为的校园招聘和社会招聘流程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华为的人才培养与发展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https://d.book118.com/567056062041006036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2024-09-11T04:00:22.358</cp:lastPrinted>
  <dcterms:created xsi:type="dcterms:W3CDTF">2024-09-10T20:00:22Z</dcterms:created>
  <dcterms:modified xsi:type="dcterms:W3CDTF">2024-09-10T20:00:24Z</dcterms:modified>
</cp:coreProperties>
</file>