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B50B3-4228-4FC7-8835-E0AAFF500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B15F3-727E-4284-852F-458124D97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B6547-6B34-4604-BAC8-9CB45C9D5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FF0AA-FC18-4D99-A13F-B3FCA1A73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66E4F-0664-444B-9CEA-281FA5EC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1D361C-70F1-4487-A30C-2A913FF19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B1702-CC02-42C1-AC59-1D54AEC6B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0D7E0-E298-400C-9945-F581C8CD4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C7DAB-F328-4332-848F-E4B89C4AD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27B7D-A93F-481F-8905-BA2F379BF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3117E-459E-4EF9-BBAF-98A669C87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61141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定积分的计算与定理的应用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定积分基本概念与性质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定积分计算方法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定积分中值定理及其推论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广义积分初步探讨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定积分在几何学和物理学中应用举例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7" r="313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定积分是函数在一个区间上的积分，其结果是一个数值，表示函数在该区间上与x轴围成的面积。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定积分的几何意义可以理解为曲线与x轴及两条垂直于x轴的直线所围成的图形的面积。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定积分定义及几何意义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定积分的几何意义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函数在闭区间上连续或只有有限个第一类间断点，则该函数在该闭区间上可积。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可积条件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定积分具有线性性、可加性、保号性、绝对值不等式性质等。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可积条件与性质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连续函数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连续函数在闭区间上一定可积。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单调函数在闭区间上一定可积。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有界函数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有界函数在闭区间上不一定可积，需要判断其是否有有限个第一类间断点。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分段连续函数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分段连续函数在闭区间上一定可积。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常见函数可积性判断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17" b="1141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牛顿-莱布尼兹公式是计算定积分的基本方法，通过找到被积函数的原函数，在原函数的积分区间上进行计算，得到定积分的值。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使用牛顿-莱布尼兹公式需要满足被积函数在积分区间上连续，且存在原函数。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牛顿-莱布尼兹公式的表达式为：∫[a,b]f(x)dx = F(b) - F(a)，其中F(x)为f(x)的原函数。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牛顿-莱布尼兹公式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换元法求解定积分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换元法是一种通过变量代换简化定积分计算的方法。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在换元法中，需要找到一个合适的代换变量，使得代换后的被积函数形式更简单，从而更容易进行计算。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换元法的步骤包括：确定代换变量、求出代换后的被积函数、计算新的定积分。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分部积分法是一种通过将被积函数拆分为两个函数的乘积，并分别对其中一个函数进行积分的方法。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分部积分法的步骤包括：将被积函数拆分为两个函数的乘积、对其中一个函数进行积分、整理得到最终结果。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分部积分法适用于被积函数可以表示为两个函数的乘积，且其中一个函数的原函数容易找到的情况。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分部积分法应用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定积分中值定理及其推论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中值定理内容及证明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中值定理内容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若函数$f(x)$在闭区间$[a,b]$上连续，则在$(a,b)$内至少存在一点$xi$，使得$int_{a}^{b}f(x)dx=f(xi)(b-a)$。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通过构造辅助函数$F(x)=int_{a}^{x}f(t)dt-f(c)(x-a)$，其中$c$为$[a,b]$上的某一点，利用罗尔定理可证得中值定理。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证明不等式$frac{b-a}{b}leqfrac{ln b-ln a}{b-a}leqfrac{1}{sqrt{ab}}$，其中$0&lt;a&lt;b$。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构造函数$f(x)=ln x$，在$[a,b]$上应用拉格朗日中值定理，得到$frac{ln b-ln a}{b-a}=frac{1}{xi}$，其中$xiin(a,b)$。再利用$xi$的范围和不等式的性质进行推导，最终得到所要证明的不等式。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中值定理在不等式证明中应用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https://d.book118.com/567061141102006036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2024-09-11T11:53:07.631</cp:lastPrinted>
  <dcterms:created xsi:type="dcterms:W3CDTF">2024-09-11T03:53:07Z</dcterms:created>
  <dcterms:modified xsi:type="dcterms:W3CDTF">2024-09-11T03:53:09Z</dcterms:modified>
</cp:coreProperties>
</file>