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B5E8D-5D52-44D3-852E-1B99B1E9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04F3A-E36C-4444-A360-3F8A6691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B9D4F-F509-4B22-A798-7BC4146F7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66569-403D-4249-96EB-00AD8AAC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F830FA-E1D1-4EE4-9964-5597B857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7AB21-2DAF-4535-B275-F4EDF678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363C9-88AB-49E9-95D8-EC8AC83C2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8FD38-8004-4A3C-9034-515FAFC7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D40F8-0E01-492D-89FC-4D4CA48D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CDF45-B199-49DE-8B65-69AD6C5B5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57121-A60B-4EAA-8A78-6E9F7EF66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62035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教育实习工作总结范文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实习内容和任务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通过实习，将所学理论知识应用于实际教学环境中，提高教学技能和教育实践能力。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提高教育实践能力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深入学校或教育机构内部，了解教育行业的工作流程、管理模式和教学方法等，为未来职业发展打下基础。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了解教育行业现状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与实习单位的同事、领导和学生建立良好的关系，拓展人际关系网络，为未来的职业发展提供帮助。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2023年3月至2023年7月，共4个月。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某市实验小学。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实习内容和任务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课程设计与备课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参与实习学校的教学计划，针对不同年级和学科进行课程设计和备课，包括制定教学目标、准备教材和教学资源等。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按照教学计划和课程要求，进行课堂教学，包括知识讲解、学生互动、课堂管理等环节，确保教学质量和效果。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作业批改与辅导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对学生的作业进行批改，提供及时的反馈和指导，针对学生的问题进行辅导和解答。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熟练掌握多媒体和网络教学技术，制作课件和教学视频，利用信息技术手段丰富教学内容和形式。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运用讲授、讨论、案例分析、小组合作等多种教学方法，激发学生的学习兴趣和主动性，提高教学效果。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关注学生的个体差异，采用个性化的教学策略和手段，满足不同学生的学习需求和发展潜力。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50" r="13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50" r="13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协助班主任进行班级组织和管理，包括制定班级规章制度、组织班会、协调师生关系等。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班级组织与管理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关注学生的心理健康状况，提供心理辅导和支持，帮助学生解决学习和生活中的心理问题。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与家长保持密切联系和沟通，及时反馈学生的学习和生活情况，促进家校合作和共同教育。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班级管理与辅导工作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认真研读教材，结合教学大纲和学生实际情况，制定详细的教学计划和教案。同时，积极向指导老师请教，不断改进和完善教学内容和方法。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在正式授课前，多次进行试讲演练，不断调整和改进自己的教学语言、表达方式和教学方法，确保课堂效果达到最佳状态。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备课与试讲过程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试讲演练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在正式授课过程中，能够熟练掌握教学内容，运用多种教学方法和手段，激发学生的学习兴趣和积极性。同时，注重与学生的互动和交流，鼓励学生提出问题和意见，及时调整自己的教学方式和策略。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能够有效管理课堂纪律和氛围，确保课堂秩序井然。对于学生出现的问题和不良行为，能够及时采取措施予以纠正和引导。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正式授课与课堂表现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通过问卷调查、个别访谈等方式收集学生对自己教学的评价和反馈。结果显示，大部分学生认为自己的教学内容丰富、方法灵活、态度认真，对自己的教学效果表示满意。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针对学生提出的意见和建议，认真进行反思和总结，不断改进自己的教学方法和手段，提高自己的教学水平和能力。同时，也向指导老师请教和学习更多的教学经验和方法。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https://d.book118.com/567062035035006051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2024-09-24T04:08:02.341</cp:lastPrinted>
  <dcterms:created xsi:type="dcterms:W3CDTF">2024-09-23T20:08:02Z</dcterms:created>
  <dcterms:modified xsi:type="dcterms:W3CDTF">2024-09-23T20:08:04Z</dcterms:modified>
</cp:coreProperties>
</file>