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464C7-5CBD-4BAD-877A-8823F351D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502E8-2565-4BAC-8939-541A65B0F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052F5-8854-4B05-864C-7DD8AF563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5A1C1-AA4E-4261-96B4-481D4F61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BC2E24-F84A-4821-83B2-9B53AC836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FEE65-154E-4332-A1C5-7C1DB1642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4EB596-121C-49D5-9F9E-CF6D1EA9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22814-9E64-4CF6-9512-8C9350225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FA4DF-8467-46CB-978A-BEA512843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EEA81-59F7-4BF2-9B44-1A75922F8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5798A-6D77-4439-B4C8-B2D99D15D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621621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宽带无线接入终端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宽带无线接入终端类型及功能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宽带无线接入终端关键技术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宽带无线接入终端应用场景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宽带无线接入终端市场现状及趋势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宽带无线接入终端面临的挑战与机遇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宽带无线接入技术是指通过无线传输方式，提供高速、大容量的数据、语音、视频等多媒体业务接入的技术。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宽带无线接入技术具有传输速率高、传输距离远、组网灵活、建设周期短等特点。同时，它还能够提供移动性支持，使得用户可以在任何时间、任何地点接入网络。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宽带无线接入定义与特点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第五代移动通信技术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引入新型空口技术和网络架构，提供超高速、低时延、大连接等特性的业务。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第四代移动通信技术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采用正交频分复用（OFDM）和多输入多输出（MIMO）等关键技术，提供高速数据业务。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第三代移动通信技术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引入多媒体业务，提供中高速数据业务。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第一代移动通信技术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主要以模拟技术为主，提供语音业务。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第二代移动通信技术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采用数字技术，提供语音和低速数据业务。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宽带无线接入技术发展历程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宽带无线接入技术标准包括IEEE 802.11系列标准（如802.11n、802.11ac、802.11ax等）、3GPP系列标准（如LTE、LTE-A、5G NR等）以及WiMAX等。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输距离和覆盖范围的不同，宽带无线接入技术可分为无线局域网（WLAN）、无线城域网（WMAN）、无线广域网（WWAN）等。其中，WLAN主要面向家庭和办公环境，WMAN主要面向城市范围内的热点地区，WWAN则主要面向广大农村地区和偏远地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宽带无线接入技术标准与分类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宽带无线接入终端类型及功能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适用于家庭、办公室等室内环境，提供高速、稳定的无线宽带接入服务。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室内型固定终端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917" b="17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室外型固定终端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1" r="16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安装在室外环境，如楼顶、铁塔等，用于接收和发送无线信号，实现远距离宽带传输。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固定式终端通常具备较高的传输速率和稳定性，支持多种业务应用，如视频会议、在线游戏等。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固定式宽带无线接入终端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车辆载终端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船舶载终端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航空载终端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移动式宽带无线接入终端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安装在汽车、火车等交通工具上，实现移动中的宽带无线接入。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安装在飞机等航空器上，实现空中宽带通信。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适用于船舶等水上交通工具，提供海上宽带通信服务。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移动式终端能够在移动状态下保持稳定的宽带连接，支持实时数据传输和语音通信等业务。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99" b="18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95" b="141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便携式宽带无线接入终端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手持式终端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便于携带的手持设备，如智能手机、平板电脑等，支持随时随地的宽带无线接入。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穿戴式终端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集成在衣物、饰品等穿戴物品中的终端设备，提供便捷的宽带通信服务。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便携式终端具有小巧轻便、易于携带的特点，能够满足用户随时随地的宽带接入需求，支持多种个人应用和业务。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宽带无线接入终端关键技术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利用多输入多输出技术，在发射端和接收端采用多天线传输，实现空间分集和复用，提高数据传输速率和可靠性。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OFDM技术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采用正交频分复用技术，将高速数据流分成多个低速子数据流，在多个正交子载波上进行并行传输，提高频谱利用率和抗干扰能力。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高速调制解调技术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采用高阶调制和高效编码技术，提高数据传输速率和频谱效率，如QAM、APSK等调制方式，以及LDPC、Turbo等编码技术。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084" r="1108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835" r="583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高速数据传输技术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时分多址接入技术，将时间轴分成多个时隙，不同用户在不同时隙内进行数据传输，实现多用户共享同一频带资源。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TDMA技术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码分多址接入技术，利用扩频码对用户数据进行扩频处理，不同用户使用不同的扩频码进行区分，实现多用户同时同频传输。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CDMA技术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非正交多址接入技术，通过功率域或码域的非正交设计，实现多用户在同一时频资源上的叠加传输，提高系统容量和用户接入数量。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NOMA技术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多址接入与复用技术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https://d.book118.com/567062162135006040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2024-09-13T05:42:25.177</cp:lastPrinted>
  <dcterms:created xsi:type="dcterms:W3CDTF">2024-09-12T21:42:25Z</dcterms:created>
  <dcterms:modified xsi:type="dcterms:W3CDTF">2024-09-12T21:42:27Z</dcterms:modified>
</cp:coreProperties>
</file>