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A7360-9B07-4F9D-AD89-67D41A848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248E5-5F17-4EDB-9EC6-0606B4A6D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09623-E9BB-4AE2-9679-A31636B59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7D0AD8-6C86-4006-802D-7F509AC77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88D02E-73A7-4B62-845F-51D76C86F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D6CF6B-C00C-4F8D-9A5D-922E99E29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6BFCC1-06DE-46C4-BF01-5699FA33C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34640-CDEA-4849-8A0D-0A47C1D48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1DBD8E-4DEC-4A0F-8AF8-4BCB9A01C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9CF1E-3C5F-49BA-8A36-10D2D509E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89F73-8581-46E4-AEB6-45A9D5DD5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640321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服药错误不良事件讨论\n## 1.服药错误的定义与分类\n### 1.1服药错误的定义及影响因素\n### 1.2服药错误的分类及表现形式\n### 1.3服药错误相关案例分析与讨论\n## 2.服药错误的原因分析\n### 2.1患者因素与服药错误的关系\n### 2.2医护人员因素与服药错误的关系\n### 2.3药物因素与服药错误的关系\n## 3.服药错误的预防策略\n### 3.1加强患者教育，提高服药知识水平\n### 3.2优化医嘱开具与执行流程，减少错误发生\n### 3.3提高药物管理水平，降低服药风险\n## 4.服药错误的干预措施\n### 4.1建立服药错误监测与报告系统\n### 4.2加强医护人员的培训与指导\n### 4.3采取有针对性的干预措施，降低服药错误发生率\n## 5.服药错误的不良后果及应对\n### 5.1服药错误对患者健康的影响及应对\n### 5.2服药错误对医疗资源的影响及应对\n### 5.3服药错误的法律责任及应对策略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服药错误不良事件讨论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服药错误的定义与分类</a:t>
            </a:r>
            <a:endParaRPr/>
          </a:p>
        </p:txBody>
      </p:sp>
      <p:sp>
        <p:nvSpPr>
          <p:cNvPr id="1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服药错误的定义及影响因素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8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服药错误是指患者在用药过程中发生的任何错误，包括药物选择、剂量、时间、途径等方面的错误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药物选择错误：如患者使用了错误的药物或剂量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剂量错误：如患者使用了错误的剂量或给药频率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时间错误：如患者在错误的时间服药或忘记服药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途径错误：如患者使用了错误的给药途径，如口服药物误用于注射等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服药错误的影响因素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患者因素：如患者的年龄、性别、文化背景、认知能力等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医护人员因素：如医护人员的知识水平、责任心、沟通技巧等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药物因素：如药物的剂量、剂型、相互作用等</a:t>
            </a:r>
            <a:endParaRPr/>
          </a:p>
        </p:txBody>
      </p:sp>
      <p:cxnSp>
        <p:nvCxnSpPr>
          <p:cNvPr id="149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服药错误的分类</a:t>
                </a:r>
                <a:endParaRPr/>
              </a:p>
            </p:txBody>
          </p:sp>
          <p:sp>
            <p:nvSpPr>
              <p:cNvPr id="1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药物选择错误：如患者使用了错误的药物或剂量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剂量错误：如患者使用了错误的剂量或给药频率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时间错误：如患者在错误的时间服药或忘记服药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途径错误：如患者使用了错误的给药途径，如口服药物误用于注射等</a:t>
                </a:r>
                <a:endParaRPr/>
              </a:p>
            </p:txBody>
          </p:sp>
          <p:sp>
            <p:nvSpPr>
              <p:cNvPr id="15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服药错误的表现形式</a:t>
                </a:r>
                <a:endParaRPr/>
              </a:p>
            </p:txBody>
          </p:sp>
          <p:sp>
            <p:nvSpPr>
              <p:cNvPr id="1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药物不良反应：如患者因服药错误而发生药物过敏、消化道反应等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治疗效果不佳：如患者因服药错误导致病情延误或加重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医疗资源浪费：如因服药错误导致患者反复就诊、住院等</a:t>
                </a:r>
                <a:endParaRPr/>
              </a:p>
            </p:txBody>
          </p:sp>
          <p:sp>
            <p:nvSpPr>
              <p:cNvPr id="16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服药错误的分类及表现形式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案例一：患者因药物选择错误导致病情加重</a:t>
                </a:r>
                <a:endParaRPr/>
              </a:p>
            </p:txBody>
          </p:sp>
          <p:sp>
            <p:nvSpPr>
              <p:cNvPr id="17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患者因感冒发烧，自行购买并使用抗生素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患者病情加重，送至医院就诊，发现为病毒感染，需使用抗病毒药物</a:t>
                </a:r>
                <a:endParaRPr/>
              </a:p>
            </p:txBody>
          </p:sp>
        </p:grpSp>
        <p:grpSp>
          <p:nvGrpSpPr>
            <p:cNvPr id="17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案例二：患者因剂量错误导致药物中毒</a:t>
                </a:r>
                <a:endParaRPr/>
              </a:p>
            </p:txBody>
          </p:sp>
          <p:sp>
            <p:nvSpPr>
              <p:cNvPr id="17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患者因疼痛自行加大止痛药物剂量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患者出现恶心、呕吐、头晕等症状，诊断为药物中毒</a:t>
                </a:r>
                <a:endParaRPr/>
              </a:p>
            </p:txBody>
          </p:sp>
        </p:grpSp>
        <p:grpSp>
          <p:nvGrpSpPr>
            <p:cNvPr id="17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案例三：患者因时间错误导致治疗效果不佳</a:t>
                </a:r>
                <a:endParaRPr/>
              </a:p>
            </p:txBody>
          </p:sp>
          <p:sp>
            <p:nvSpPr>
              <p:cNvPr id="18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患者未按照医嘱按时服药，导致病情反复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患者病情加重，需调整治疗方案并重新计算给药时间</a:t>
                </a:r>
                <a:endParaRPr/>
              </a:p>
            </p:txBody>
          </p: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服药错误相关案例分析与讨论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服药错误的原因分析</a:t>
            </a:r>
            <a:endParaRPr/>
          </a:p>
        </p:txBody>
      </p:sp>
      <p:sp>
        <p:nvSpPr>
          <p:cNvPr id="18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患者因素与服药错误的关系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188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患者年龄：儿童、老年人因认知能力、视力等原因容易出现服药错误</a:t>
                </a:r>
                <a:endParaRPr/>
              </a:p>
            </p:txBody>
          </p:sp>
          <p:cxnSp>
            <p:nvCxnSpPr>
              <p:cNvPr id="192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93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96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患者性别：女性患者可能因生理周期、孕期等原因需调整药物剂量或使用特殊药物</a:t>
                </a:r>
                <a:endParaRPr/>
              </a:p>
            </p:txBody>
          </p:sp>
        </p:grpSp>
        <p:grpSp>
          <p:nvGrpSpPr>
            <p:cNvPr id="198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01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患者文化背景：文化水平较低的患者可能对药物知识了解不足，容易出现服药错误</a:t>
                </a:r>
                <a:endParaRPr/>
              </a:p>
            </p:txBody>
          </p:sp>
        </p:grpSp>
        <p:grpSp>
          <p:nvGrpSpPr>
            <p:cNvPr id="203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06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患者认知能力：患者如有认知障碍、精神疾病等，可能导致服药错误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1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医护人员知识水平：医护人员对药物知识掌握不足，可能导致给药错误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医护人员责任心：医护人员责任心不足，可能导致疏漏或错误指导患者服药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医护人员沟通技巧：医护人员沟通技巧不佳，可能导致患者对药物使用产生误解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医护人员因素与服药错误的关系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19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20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药物剂量：药物剂量过大或过小，可能导致患者出现不良反应或治疗效果不佳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1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22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2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药物剂型：药物剂型不同，可能导致患者服用方法错误，如将片剂误认为胶囊等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4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25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26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药物相互作用：药物之间存在相互作用，可能导致患者出现不良反应或治疗效果不佳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7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药物因素与服药错误的关系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服药错误的预防策略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加强患者教育，提高服药知识水平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3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对患者进行药物知识普及，提高患者对药物的认识</a:t>
                </a:r>
                <a:endParaRPr/>
              </a:p>
            </p:txBody>
          </p:sp>
          <p:cxnSp>
            <p:nvCxnSpPr>
              <p:cNvPr id="1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强调服药时间、剂量、途径的重要性，提醒患者注意遵循医嘱</a:t>
                </a:r>
                <a:endParaRPr/>
              </a:p>
            </p:txBody>
          </p:sp>
        </p:grpSp>
        <p:grpSp>
          <p:nvGrpSpPr>
            <p:cNvPr id="23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针对特殊人群，如儿童、老年人、孕妇等，提供个性化的药物教育方案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https://d.book118.com/567064032144006043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服药错误不良事件讨论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2024-09-17T18:18:16.674</cp:lastPrinted>
  <dcterms:created xsi:type="dcterms:W3CDTF">2024-09-17T10:18:16Z</dcterms:created>
  <dcterms:modified xsi:type="dcterms:W3CDTF">2024-09-17T10:18:18Z</dcterms:modified>
</cp:coreProperties>
</file>