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505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212.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65" name="幻灯片图像占位符 1"/>
          <p:cNvSpPr>
            <a:spLocks noGrp="1" noRot="1" noChangeAspect="1"/>
          </p:cNvSpPr>
          <p:nvPr>
            <p:ph type="sldImg"/>
          </p:nvPr>
        </p:nvSpPr>
        <p:spPr/>
      </p:sp>
      <p:sp>
        <p:nvSpPr>
          <p:cNvPr id="1048667" name="备注占位符 2"/>
          <p:cNvSpPr>
            <a:spLocks noGrp="1"/>
          </p:cNvSpPr>
          <p:nvPr>
            <p:ph type="body" idx="1"/>
          </p:nvPr>
        </p:nvSpPr>
        <p:spPr/>
        <p:txBody>
          <a:bodyPr/>
          <a:lstStyle/>
          <a:p>
            <a:endParaRPr lang="zh-CN" altLang="en-US"/>
          </a:p>
        </p:txBody>
      </p:sp>
      <p:sp>
        <p:nvSpPr>
          <p:cNvPr id="1048669"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22" name="幻灯片图像占位符 1"/>
          <p:cNvSpPr>
            <a:spLocks noGrp="1" noRot="1" noChangeAspect="1"/>
          </p:cNvSpPr>
          <p:nvPr>
            <p:ph type="sldImg"/>
          </p:nvPr>
        </p:nvSpPr>
        <p:spPr/>
      </p:sp>
      <p:sp>
        <p:nvSpPr>
          <p:cNvPr id="1048624" name="备注占位符 2"/>
          <p:cNvSpPr>
            <a:spLocks noGrp="1"/>
          </p:cNvSpPr>
          <p:nvPr>
            <p:ph type="body" idx="1"/>
          </p:nvPr>
        </p:nvSpPr>
        <p:spPr/>
        <p:txBody>
          <a:bodyPr/>
          <a:lstStyle/>
          <a:p>
            <a:endParaRPr lang="zh-CN" altLang="en-US"/>
          </a:p>
        </p:txBody>
      </p:sp>
      <p:sp>
        <p:nvSpPr>
          <p:cNvPr id="1048626"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tags" Target="../tags/tag23.xml" /><Relationship Id="rId11" Type="http://schemas.openxmlformats.org/officeDocument/2006/relationships/tags" Target="../tags/tag24.xml" /><Relationship Id="rId12" Type="http://schemas.openxmlformats.org/officeDocument/2006/relationships/slideMaster" Target="../slideMasters/slideMaster2.xml" /><Relationship Id="rId2" Type="http://schemas.openxmlformats.org/officeDocument/2006/relationships/tags" Target="../tags/tag15.xml"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10" Type="http://schemas.openxmlformats.org/officeDocument/2006/relationships/tags" Target="../tags/tag33.xml" /><Relationship Id="rId11" Type="http://schemas.openxmlformats.org/officeDocument/2006/relationships/tags" Target="../tags/tag34.xml" /><Relationship Id="rId12" Type="http://schemas.openxmlformats.org/officeDocument/2006/relationships/tags" Target="../tags/tag35.xml" /><Relationship Id="rId13"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51.xml" /><Relationship Id="rId11" Type="http://schemas.openxmlformats.org/officeDocument/2006/relationships/slideMaster" Target="../slideMasters/slideMaster2.xml"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tags" Target="../tags/tag48.xml" /><Relationship Id="rId8" Type="http://schemas.openxmlformats.org/officeDocument/2006/relationships/tags" Target="../tags/tag49.xml" /><Relationship Id="rId9" Type="http://schemas.openxmlformats.org/officeDocument/2006/relationships/tags" Target="../tags/tag50.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61.xml" /><Relationship Id="rId3" Type="http://schemas.openxmlformats.org/officeDocument/2006/relationships/tags" Target="../tags/tag62.xml" /><Relationship Id="rId4" Type="http://schemas.openxmlformats.org/officeDocument/2006/relationships/tags" Target="../tags/tag63.xml"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66.xml" /><Relationship Id="rId3" Type="http://schemas.openxmlformats.org/officeDocument/2006/relationships/tags" Target="../tags/tag67.xml" /><Relationship Id="rId4" Type="http://schemas.openxmlformats.org/officeDocument/2006/relationships/tags" Target="../tags/tag68.xml" /><Relationship Id="rId5" Type="http://schemas.openxmlformats.org/officeDocument/2006/relationships/tags" Target="../tags/tag69.xml" /><Relationship Id="rId6" Type="http://schemas.openxmlformats.org/officeDocument/2006/relationships/tags" Target="../tags/tag70.xml" /><Relationship Id="rId7" Type="http://schemas.openxmlformats.org/officeDocument/2006/relationships/tags" Target="../tags/tag71.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tags" Target="../tags/tag76.xml" /><Relationship Id="rId7" Type="http://schemas.openxmlformats.org/officeDocument/2006/relationships/tags" Target="../tags/tag77.xml" /><Relationship Id="rId8" Type="http://schemas.openxmlformats.org/officeDocument/2006/relationships/tags" Target="../tags/tag78.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085D97-CEF9-42D2-AA35-29D3D0B73C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DBA74D-11FB-4610-8A2E-D6C36ABB4E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2C7DA2-C012-4CEA-885A-65432EF24E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69CC96-0B12-464C-BD6B-6D2AE1B1A4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298CC0-39F4-4706-A5AF-8F02590193C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35A52BC-EC35-4619-9F5B-26A61A88C51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8BE6CB-2B07-4DC2-97C7-9CC35FEA255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E8D718-8DCF-4FDD-A1F1-7CD9AF3EC6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F5A901-38CA-41E4-8C4F-1F4C7F43A5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DE694F-964C-4B1B-850C-480E33378A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FC22CD6-B991-491D-8546-8891EBBC99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5" name="图片 9" descr="7680500"/>
          <p:cNvPicPr>
            <a:picLocks noChangeAspect="1"/>
          </p:cNvPicPr>
          <p:nvPr>
            <p:custDataLst>
              <p:tags r:id="rId2"/>
            </p:custDataLst>
          </p:nvPr>
        </p:nvPicPr>
        <p:blipFill>
          <a:blip r:embed="rId1"/>
          <a:srcRect t="7663" b="7820"/>
          <a:stretch>
            <a:fillRect/>
          </a:stretch>
        </p:blipFill>
        <p:spPr>
          <a:xfrm>
            <a:off x="0" y="0"/>
            <a:ext cx="12192000" cy="6858000"/>
          </a:xfrm>
          <a:prstGeom prst="rect">
            <a:avLst/>
          </a:prstGeom>
        </p:spPr>
      </p:pic>
      <p:sp>
        <p:nvSpPr>
          <p:cNvPr id="1048664" name="署名"/>
          <p:cNvSpPr txBox="1">
            <a:spLocks noGrp="1"/>
          </p:cNvSpPr>
          <p:nvPr>
            <p:ph type="body" idx="7"/>
            <p:custDataLst>
              <p:tags r:id="rId3"/>
            </p:custDataLst>
          </p:nvPr>
        </p:nvSpPr>
        <p:spPr>
          <a:xfrm>
            <a:off x="4402772" y="5632796"/>
            <a:ext cx="6966584" cy="583561"/>
          </a:xfrm>
          <a:prstGeom prst="rect">
            <a:avLst/>
          </a:prstGeom>
          <a:noFill/>
          <a:ln>
            <a:noFill/>
            <a:prstDash val="sysDash"/>
          </a:ln>
        </p:spPr>
        <p:txBody>
          <a:bodyPr vert="horz" wrap="square" lIns="0" tIns="0" rIns="0" bIns="0" rtlCol="0" anchor="t" anchorCtr="0">
            <a:normAutofit/>
          </a:bodyPr>
          <a:lstStyle>
            <a:lvl1pPr marL="0" indent="0">
              <a:buNone/>
              <a:defRPr sz="1600" spc="0">
                <a:solidFill>
                  <a:srgbClr val="FFFFFF"/>
                </a:solidFill>
                <a:latin typeface="+mn-ea"/>
                <a:ea typeface="+mn-ea"/>
                <a:sym typeface="+mn-ea"/>
              </a:defRPr>
            </a:lvl1pPr>
          </a:lstStyle>
          <a:p>
            <a:pPr marL="57150" marR="0" lvl="0" indent="-285750" fontAlgn="ctr">
              <a:lnSpc>
                <a:spcPct val="100000"/>
              </a:lnSpc>
              <a:spcAft>
                <a:spcPct val="0"/>
              </a:spcAft>
              <a:buClrTx/>
              <a:buSzTx/>
            </a:pPr>
            <a:r>
              <a:rPr>
                <a:sym typeface="+mn-ea"/>
              </a:rPr>
              <a:t>单击此处编辑母版文本样式</a:t>
            </a:r>
            <a:endParaRPr>
              <a:sym typeface="+mn-ea"/>
            </a:endParaRPr>
          </a:p>
        </p:txBody>
      </p:sp>
      <p:sp>
        <p:nvSpPr>
          <p:cNvPr id="1048666" name="标题"/>
          <p:cNvSpPr txBox="1">
            <a:spLocks noGrp="1"/>
          </p:cNvSpPr>
          <p:nvPr>
            <p:ph type="title" idx="5" hasCustomPrompt="1"/>
            <p:custDataLst>
              <p:tags r:id="rId4"/>
            </p:custDataLst>
          </p:nvPr>
        </p:nvSpPr>
        <p:spPr>
          <a:xfrm>
            <a:off x="4402772" y="3749203"/>
            <a:ext cx="6966585" cy="1731066"/>
          </a:xfrm>
          <a:prstGeom prst="rect">
            <a:avLst/>
          </a:prstGeom>
          <a:noFill/>
        </p:spPr>
        <p:txBody>
          <a:bodyPr wrap="square" lIns="0" tIns="45720" rIns="0" bIns="45720" rtlCol="0" anchor="b" anchorCtr="0">
            <a:normAutofit/>
          </a:bodyPr>
          <a:lstStyle>
            <a:lvl1pPr marL="0" marR="0" algn="l" defTabSz="914400" rtl="0" eaLnBrk="1" fontAlgn="ctr" latinLnBrk="0" hangingPunct="1">
              <a:lnSpc>
                <a:spcPct val="130000"/>
              </a:lnSpc>
              <a:spcBef>
                <a:spcPct val="0"/>
              </a:spcBef>
              <a:spcAft>
                <a:spcPct val="0"/>
              </a:spcAft>
              <a:buClrTx/>
              <a:buSzTx/>
              <a:buFontTx/>
              <a:buNone/>
              <a:defRPr kumimoji="0" lang="zh-CN" altLang="en-US" sz="5400" b="1" i="0" u="none" strike="noStrike" kern="1200" cap="none" spc="0" normalizeH="0" baseline="0" noProof="1">
                <a:solidFill>
                  <a:schemeClr val="accent1"/>
                </a:solidFill>
                <a:latin typeface="+mj-ea"/>
                <a:ea typeface="+mj-ea"/>
                <a:cs typeface="微软雅黑" panose="020b0503020204020204" pitchFamily="34" charset="-122"/>
                <a:sym typeface="+mn-ea"/>
              </a:defRPr>
            </a:lvl1pPr>
          </a:lstStyle>
          <a:p>
            <a:pPr lvl="0" algn="l" fontAlgn="ctr">
              <a:lnSpc>
                <a:spcPct val="130000"/>
              </a:lnSpc>
              <a:spcBef>
                <a:spcPct val="0"/>
              </a:spcBef>
              <a:spcAft>
                <a:spcPct val="0"/>
              </a:spcAft>
            </a:pPr>
            <a:r>
              <a:rPr>
                <a:sym typeface="+mn-ea"/>
              </a:rPr>
              <a:t>单击此处编辑标题</a:t>
            </a:r>
            <a:endParaRPr>
              <a:sym typeface="+mn-ea"/>
            </a:endParaRPr>
          </a:p>
        </p:txBody>
      </p:sp>
      <p:sp>
        <p:nvSpPr>
          <p:cNvPr id="1048668" name="矩形 16"/>
          <p:cNvSpPr/>
          <p:nvPr>
            <p:custDataLst>
              <p:tags r:id="rId5"/>
            </p:custDataLst>
          </p:nvPr>
        </p:nvSpPr>
        <p:spPr>
          <a:xfrm>
            <a:off x="0" y="4800600"/>
            <a:ext cx="4284345" cy="603885"/>
          </a:xfrm>
          <a:prstGeom prst="rect">
            <a:avLst/>
          </a:prstGeom>
          <a:gradFill>
            <a:gsLst>
              <a:gs pos="0">
                <a:schemeClr val="accent1">
                  <a:alpha val="0"/>
                </a:schemeClr>
              </a:gs>
              <a:gs pos="100000">
                <a:schemeClr val="accent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670" name="矩形 17"/>
          <p:cNvSpPr/>
          <p:nvPr>
            <p:custDataLst>
              <p:tags r:id="rId6"/>
            </p:custDataLst>
          </p:nvPr>
        </p:nvSpPr>
        <p:spPr>
          <a:xfrm rot="10800000">
            <a:off x="11488420" y="4801235"/>
            <a:ext cx="703580" cy="603885"/>
          </a:xfrm>
          <a:prstGeom prst="rect">
            <a:avLst/>
          </a:prstGeom>
          <a:gradFill>
            <a:gsLst>
              <a:gs pos="0">
                <a:schemeClr val="accent1">
                  <a:alpha val="0"/>
                </a:schemeClr>
              </a:gs>
              <a:gs pos="100000">
                <a:schemeClr val="accent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672" name="日期占位符 1"/>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1048674" name="页脚占位符 2"/>
          <p:cNvSpPr>
            <a:spLocks noGrp="1"/>
          </p:cNvSpPr>
          <p:nvPr>
            <p:ph type="ftr" sz="quarter" idx="11"/>
            <p:custDataLst>
              <p:tags r:id="rId8"/>
            </p:custDataLst>
          </p:nvPr>
        </p:nvSpPr>
        <p:spPr/>
        <p:txBody>
          <a:bodyPr/>
          <a:lstStyle/>
          <a:p>
            <a:endParaRPr lang="zh-CN" altLang="en-US"/>
          </a:p>
        </p:txBody>
      </p:sp>
      <p:sp>
        <p:nvSpPr>
          <p:cNvPr id="1048676" name="灯片编号占位符 10"/>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和内容">
    <p:spTree>
      <p:nvGrpSpPr>
        <p:cNvPr id="35" name=""/>
        <p:cNvGrpSpPr/>
        <p:nvPr/>
      </p:nvGrpSpPr>
      <p:grpSpPr>
        <a:xfrm>
          <a:off x="0" y="0"/>
          <a:ext cx="0" cy="0"/>
        </a:xfrm>
      </p:grpSpPr>
      <p:pic>
        <p:nvPicPr>
          <p:cNvPr id="2097157" name="图片 10" descr="7680500"/>
          <p:cNvPicPr>
            <a:picLocks noChangeAspect="1"/>
          </p:cNvPicPr>
          <p:nvPr>
            <p:custDataLst>
              <p:tags r:id="rId2"/>
            </p:custDataLst>
          </p:nvPr>
        </p:nvPicPr>
        <p:blipFill>
          <a:blip r:embed="rId1">
            <a:alphaModFix amt="5000"/>
          </a:blip>
          <a:srcRect t="7663" b="7820"/>
          <a:stretch>
            <a:fillRect/>
          </a:stretch>
        </p:blipFill>
        <p:spPr>
          <a:xfrm>
            <a:off x="0" y="0"/>
            <a:ext cx="12192000" cy="6858000"/>
          </a:xfrm>
          <a:prstGeom prst="rect">
            <a:avLst/>
          </a:prstGeom>
        </p:spPr>
      </p:pic>
      <p:sp>
        <p:nvSpPr>
          <p:cNvPr id="1048678" name="正文"/>
          <p:cNvSpPr txBox="1">
            <a:spLocks noGrp="1"/>
          </p:cNvSpPr>
          <p:nvPr>
            <p:ph idx="1"/>
            <p:custDataLst>
              <p:tags r:id="rId3"/>
            </p:custDataLst>
          </p:nvPr>
        </p:nvSpPr>
        <p:spPr>
          <a:xfrm>
            <a:off x="694800" y="1258888"/>
            <a:ext cx="10801875" cy="4922837"/>
          </a:xfrm>
          <a:prstGeom prst="rect">
            <a:avLst/>
          </a:prstGeom>
          <a:ln>
            <a:noFill/>
            <a:prstDash val="sysDash"/>
          </a:ln>
        </p:spPr>
        <p:txBody>
          <a:bodyPr vert="horz" lIns="0" tIns="0" rIns="0" bIns="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680" name="日期占位符 1"/>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1048682" name="页脚占位符 2"/>
          <p:cNvSpPr>
            <a:spLocks noGrp="1"/>
          </p:cNvSpPr>
          <p:nvPr>
            <p:ph type="ftr" sz="quarter" idx="11"/>
            <p:custDataLst>
              <p:tags r:id="rId5"/>
            </p:custDataLst>
          </p:nvPr>
        </p:nvSpPr>
        <p:spPr/>
        <p:txBody>
          <a:bodyPr/>
          <a:lstStyle/>
          <a:p>
            <a:endParaRPr lang="zh-CN" altLang="en-US"/>
          </a:p>
        </p:txBody>
      </p:sp>
      <p:sp>
        <p:nvSpPr>
          <p:cNvPr id="1048684" name="灯片编号占位符 11"/>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1048686" name="标题 12"/>
          <p:cNvSpPr>
            <a:spLocks noGrp="1"/>
          </p:cNvSpPr>
          <p:nvPr>
            <p:ph type="title"/>
            <p:custDataLst>
              <p:tags r:id="rId7"/>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图片 8" descr="55544"/>
          <p:cNvPicPr>
            <a:picLocks noChangeAspect="1"/>
          </p:cNvPicPr>
          <p:nvPr>
            <p:custDataLst>
              <p:tags r:id="rId2"/>
            </p:custDataLst>
          </p:nvPr>
        </p:nvPicPr>
        <p:blipFill>
          <a:blip r:embed="rId1"/>
          <a:stretch>
            <a:fillRect/>
          </a:stretch>
        </p:blipFill>
        <p:spPr>
          <a:xfrm>
            <a:off x="-14605" y="0"/>
            <a:ext cx="4046220" cy="6858000"/>
          </a:xfrm>
          <a:prstGeom prst="rect">
            <a:avLst/>
          </a:prstGeom>
        </p:spPr>
      </p:pic>
      <p:sp>
        <p:nvSpPr>
          <p:cNvPr id="1048688" name="矩形 7"/>
          <p:cNvSpPr/>
          <p:nvPr>
            <p:custDataLst>
              <p:tags r:id="rId3"/>
            </p:custDataLst>
          </p:nvPr>
        </p:nvSpPr>
        <p:spPr>
          <a:xfrm>
            <a:off x="-15240" y="-6220"/>
            <a:ext cx="4046220" cy="6858000"/>
          </a:xfrm>
          <a:prstGeom prst="rect">
            <a:avLst/>
          </a:prstGeom>
          <a:gradFill>
            <a:gsLst>
              <a:gs pos="0">
                <a:schemeClr val="bg1">
                  <a:alpha val="30000"/>
                </a:schemeClr>
              </a:gs>
              <a:gs pos="100000">
                <a:schemeClr val="bg1">
                  <a:alpha val="7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690" name="副标题"/>
          <p:cNvSpPr txBox="1">
            <a:spLocks noGrp="1"/>
          </p:cNvSpPr>
          <p:nvPr>
            <p:ph type="body" idx="5" hasCustomPrompt="1"/>
            <p:custDataLst>
              <p:tags r:id="rId4"/>
            </p:custDataLst>
          </p:nvPr>
        </p:nvSpPr>
        <p:spPr>
          <a:xfrm rot="5400000">
            <a:off x="1526540" y="2623820"/>
            <a:ext cx="5486400" cy="1343660"/>
          </a:xfrm>
          <a:prstGeom prst="rect">
            <a:avLst/>
          </a:prstGeom>
          <a:noFill/>
        </p:spPr>
        <p:txBody>
          <a:bodyPr wrap="square" lIns="91440" tIns="45720" rIns="91440" bIns="45720" rtlCol="0" anchor="ctr" anchorCtr="0">
            <a:normAutofit/>
          </a:bodyPr>
          <a:lstStyle>
            <a:lvl1pPr marL="0" marR="0" lvl="0" algn="l" defTabSz="914400" rtl="0" eaLnBrk="1" fontAlgn="ctr" latinLnBrk="0" hangingPunct="1">
              <a:lnSpc>
                <a:spcPct val="100000"/>
              </a:lnSpc>
              <a:buClrTx/>
              <a:buSzTx/>
              <a:buFontTx/>
              <a:buNone/>
              <a:defRPr kumimoji="0" lang="en-US" altLang="zh-CN" sz="6500" b="1" i="0" u="none" strike="noStrike" kern="1200" cap="none" spc="0" normalizeH="0" baseline="0" noProof="1">
                <a:ln>
                  <a:gradFill>
                    <a:gsLst>
                      <a:gs pos="19000">
                        <a:schemeClr val="accent1">
                          <a:alpha val="0"/>
                        </a:schemeClr>
                      </a:gs>
                      <a:gs pos="74000">
                        <a:schemeClr val="accent1">
                          <a:alpha val="35000"/>
                        </a:schemeClr>
                      </a:gs>
                    </a:gsLst>
                    <a:lin ang="16200000" scaled="0"/>
                  </a:gradFill>
                </a:ln>
                <a:noFill/>
                <a:latin typeface="+mj-ea"/>
                <a:ea typeface="+mj-ea"/>
                <a:cs typeface="微软雅黑" panose="020b0503020204020204" pitchFamily="34" charset="-122"/>
                <a:sym typeface="+mn-ea"/>
              </a:defRPr>
            </a:lvl1pPr>
          </a:lstStyle>
          <a:p>
            <a:pPr lvl="0" algn="l" fontAlgn="ctr">
              <a:buClrTx/>
              <a:buSzTx/>
              <a:buFontTx/>
            </a:pPr>
            <a:r>
              <a:rPr err="1">
                <a:sym typeface="+mn-ea"/>
              </a:rPr>
              <a:t>编辑副标题</a:t>
            </a:r>
            <a:endParaRPr>
              <a:sym typeface="+mn-ea"/>
            </a:endParaRPr>
          </a:p>
        </p:txBody>
      </p:sp>
      <p:sp>
        <p:nvSpPr>
          <p:cNvPr id="1048692" name="标题"/>
          <p:cNvSpPr txBox="1">
            <a:spLocks noGrp="1"/>
          </p:cNvSpPr>
          <p:nvPr>
            <p:ph type="title" idx="4" hasCustomPrompt="1"/>
            <p:custDataLst>
              <p:tags r:id="rId5"/>
            </p:custDataLst>
          </p:nvPr>
        </p:nvSpPr>
        <p:spPr>
          <a:xfrm>
            <a:off x="3275330" y="579755"/>
            <a:ext cx="1428750" cy="4603115"/>
          </a:xfrm>
          <a:prstGeom prst="rect">
            <a:avLst/>
          </a:prstGeom>
          <a:noFill/>
        </p:spPr>
        <p:txBody>
          <a:bodyPr vert="eaVert" wrap="square" lIns="91440" tIns="45720" rIns="91440" bIns="45720" rtlCol="0" anchor="b" anchorCtr="0">
            <a:normAutofit/>
          </a:bodyPr>
          <a:lstStyle>
            <a:lvl1pPr marL="0" marR="0" lvl="0" algn="l" defTabSz="914400" rtl="0" eaLnBrk="1" fontAlgn="ctr" latinLnBrk="0" hangingPunct="1">
              <a:lnSpc>
                <a:spcPct val="100000"/>
              </a:lnSpc>
              <a:buClrTx/>
              <a:buSzTx/>
              <a:buFontTx/>
              <a:buNone/>
              <a:defRPr kumimoji="0" lang="zh-CN" altLang="en-US" sz="6000" b="1" i="0" u="none" strike="noStrike" kern="1200" cap="none" spc="1000" normalizeH="0" baseline="0" noProof="1">
                <a:solidFill>
                  <a:schemeClr val="accent1"/>
                </a:solidFill>
                <a:latin typeface="+mj-ea"/>
                <a:ea typeface="+mj-ea"/>
                <a:cs typeface="微软雅黑" panose="020b0503020204020204" pitchFamily="34" charset="-122"/>
                <a:sym typeface="+mn-ea"/>
              </a:defRPr>
            </a:lvl1pPr>
          </a:lstStyle>
          <a:p>
            <a:pPr lvl="0" algn="l" fontAlgn="ctr">
              <a:buClrTx/>
              <a:buSzTx/>
              <a:buFontTx/>
            </a:pPr>
            <a:r>
              <a:rPr>
                <a:sym typeface="+mn-ea"/>
              </a:rPr>
              <a:t>编辑标题</a:t>
            </a:r>
            <a:endParaRPr>
              <a:sym typeface="+mn-ea"/>
            </a:endParaRPr>
          </a:p>
        </p:txBody>
      </p:sp>
      <p:sp>
        <p:nvSpPr>
          <p:cNvPr id="1048694" name="矩形 103"/>
          <p:cNvSpPr/>
          <p:nvPr>
            <p:custDataLst>
              <p:tags r:id="rId6"/>
            </p:custDataLst>
          </p:nvPr>
        </p:nvSpPr>
        <p:spPr>
          <a:xfrm flipH="1">
            <a:off x="11571605" y="6042660"/>
            <a:ext cx="36195" cy="215900"/>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696" name="矩形 104"/>
          <p:cNvSpPr/>
          <p:nvPr>
            <p:custDataLst>
              <p:tags r:id="rId7"/>
            </p:custDataLst>
          </p:nvPr>
        </p:nvSpPr>
        <p:spPr>
          <a:xfrm flipH="1">
            <a:off x="11571605" y="5685790"/>
            <a:ext cx="36195" cy="215900"/>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698" name="矩形 105"/>
          <p:cNvSpPr/>
          <p:nvPr>
            <p:custDataLst>
              <p:tags r:id="rId8"/>
            </p:custDataLst>
          </p:nvPr>
        </p:nvSpPr>
        <p:spPr>
          <a:xfrm flipH="1">
            <a:off x="11571605" y="5328920"/>
            <a:ext cx="36195" cy="215900"/>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00" name="日期占位符 1"/>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1048702" name="页脚占位符 9"/>
          <p:cNvSpPr>
            <a:spLocks noGrp="1"/>
          </p:cNvSpPr>
          <p:nvPr>
            <p:ph type="ftr" sz="quarter" idx="11"/>
            <p:custDataLst>
              <p:tags r:id="rId10"/>
            </p:custDataLst>
          </p:nvPr>
        </p:nvSpPr>
        <p:spPr/>
        <p:txBody>
          <a:bodyPr/>
          <a:lstStyle/>
          <a:p>
            <a:endParaRPr lang="zh-CN" altLang="en-US"/>
          </a:p>
        </p:txBody>
      </p:sp>
      <p:sp>
        <p:nvSpPr>
          <p:cNvPr id="1048704" name="灯片编号占位符 10"/>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1" name="图片 10" descr="C:/Users/xiaonian/Downloads/图片1.png图片1"/>
          <p:cNvPicPr>
            <a:picLocks noChangeAspect="1"/>
          </p:cNvPicPr>
          <p:nvPr>
            <p:custDataLst>
              <p:tags r:id="rId2"/>
            </p:custDataLst>
          </p:nvPr>
        </p:nvPicPr>
        <p:blipFill>
          <a:blip r:embed="rId1"/>
          <a:srcRect l="8078" t="-28" r="-8078" b="28"/>
          <a:stretch>
            <a:fillRect/>
          </a:stretch>
        </p:blipFill>
        <p:spPr>
          <a:xfrm>
            <a:off x="318" y="0"/>
            <a:ext cx="12191365" cy="6856095"/>
          </a:xfrm>
          <a:prstGeom prst="rect">
            <a:avLst/>
          </a:prstGeom>
        </p:spPr>
      </p:pic>
      <p:sp>
        <p:nvSpPr>
          <p:cNvPr id="1048706" name="矩形 9"/>
          <p:cNvSpPr/>
          <p:nvPr>
            <p:custDataLst>
              <p:tags r:id="rId3"/>
            </p:custDataLst>
          </p:nvPr>
        </p:nvSpPr>
        <p:spPr>
          <a:xfrm>
            <a:off x="0" y="0"/>
            <a:ext cx="12192000" cy="6857365"/>
          </a:xfrm>
          <a:prstGeom prst="rect">
            <a:avLst/>
          </a:prstGeom>
          <a:gradFill>
            <a:gsLst>
              <a:gs pos="0">
                <a:schemeClr val="bg1">
                  <a:alpha val="30000"/>
                </a:schemeClr>
              </a:gs>
              <a:gs pos="100000">
                <a:schemeClr val="bg1">
                  <a:alpha val="7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cs typeface="微软雅黑" panose="020b0503020204020204" pitchFamily="34" charset="-122"/>
            </a:endParaRPr>
          </a:p>
        </p:txBody>
      </p:sp>
      <p:sp>
        <p:nvSpPr>
          <p:cNvPr id="1048708" name="矩形 43"/>
          <p:cNvSpPr/>
          <p:nvPr>
            <p:custDataLst>
              <p:tags r:id="rId4"/>
            </p:custDataLst>
          </p:nvPr>
        </p:nvSpPr>
        <p:spPr>
          <a:xfrm>
            <a:off x="11581765" y="6377305"/>
            <a:ext cx="288290" cy="38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solidFill>
                <a:schemeClr val="lt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1048710" name="矩形 44"/>
          <p:cNvSpPr/>
          <p:nvPr>
            <p:custDataLst>
              <p:tags r:id="rId5"/>
            </p:custDataLst>
          </p:nvPr>
        </p:nvSpPr>
        <p:spPr>
          <a:xfrm>
            <a:off x="11581765" y="6468745"/>
            <a:ext cx="288290" cy="38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solidFill>
                <a:schemeClr val="lt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1048712" name="矩形 45"/>
          <p:cNvSpPr/>
          <p:nvPr>
            <p:custDataLst>
              <p:tags r:id="rId6"/>
            </p:custDataLst>
          </p:nvPr>
        </p:nvSpPr>
        <p:spPr>
          <a:xfrm>
            <a:off x="11581765" y="6561455"/>
            <a:ext cx="288290" cy="38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solidFill>
                <a:schemeClr val="lt1"/>
              </a:solidFill>
              <a:latin typeface="微软雅黑" panose="020b0503020204020204" pitchFamily="34" charset="-122"/>
              <a:ea typeface="微软雅黑" panose="020b0503020204020204" pitchFamily="34" charset="-122"/>
              <a:cs typeface="微软雅黑" panose="020b0503020204020204" pitchFamily="34" charset="-122"/>
              <a:sym typeface="+mn-ea"/>
            </a:endParaRPr>
          </a:p>
        </p:txBody>
      </p:sp>
      <p:sp>
        <p:nvSpPr>
          <p:cNvPr id="1048714" name="节编号"/>
          <p:cNvSpPr txBox="1">
            <a:spLocks noGrp="1"/>
          </p:cNvSpPr>
          <p:nvPr>
            <p:ph type="body" idx="4" hasCustomPrompt="1"/>
            <p:custDataLst>
              <p:tags r:id="rId7"/>
            </p:custDataLst>
          </p:nvPr>
        </p:nvSpPr>
        <p:spPr>
          <a:xfrm>
            <a:off x="2078355" y="1539875"/>
            <a:ext cx="8378825" cy="3218815"/>
          </a:xfrm>
          <a:prstGeom prst="rect">
            <a:avLst/>
          </a:prstGeom>
          <a:noFill/>
        </p:spPr>
        <p:txBody>
          <a:bodyPr wrap="square" lIns="0" tIns="0" rIns="0" bIns="0" rtlCol="0" anchor="ctr" anchorCtr="0">
            <a:normAutofit/>
          </a:bodyPr>
          <a:lstStyle>
            <a:lvl1pPr marL="0" marR="0" lvl="0" algn="r" defTabSz="914400" rtl="0" eaLnBrk="1" fontAlgn="ctr" latinLnBrk="0" hangingPunct="1">
              <a:lnSpc>
                <a:spcPct val="100000"/>
              </a:lnSpc>
              <a:buClrTx/>
              <a:buSzTx/>
              <a:buFontTx/>
              <a:buNone/>
              <a:defRPr kumimoji="0" lang="en-US" altLang="zh-CN" sz="23300" b="1" i="0" u="none" strike="noStrike" kern="1200" cap="none" spc="0" normalizeH="0" baseline="0" noProof="1">
                <a:ln>
                  <a:noFill/>
                </a:ln>
                <a:gradFill>
                  <a:gsLst>
                    <a:gs pos="14000">
                      <a:schemeClr val="accent1">
                        <a:alpha val="0"/>
                      </a:schemeClr>
                    </a:gs>
                    <a:gs pos="100000">
                      <a:schemeClr val="accent1"/>
                    </a:gs>
                  </a:gsLst>
                  <a:lin ang="1200000" scaled="0"/>
                </a:gradFill>
                <a:latin typeface="+mj-ea"/>
                <a:ea typeface="+mj-ea"/>
                <a:cs typeface="微软雅黑" panose="020b0503020204020204" pitchFamily="34" charset="-122"/>
                <a:sym typeface="+mn-ea"/>
              </a:defRPr>
            </a:lvl1pPr>
          </a:lstStyle>
          <a:p>
            <a:pPr lvl="0" algn="r" fontAlgn="ctr">
              <a:buClrTx/>
              <a:buSzTx/>
              <a:buFontTx/>
            </a:pPr>
            <a:r>
              <a:rPr>
                <a:sym typeface="+mn-ea"/>
              </a:rPr>
              <a:t>编号</a:t>
            </a:r>
            <a:endParaRPr>
              <a:sym typeface="+mn-ea"/>
            </a:endParaRPr>
          </a:p>
        </p:txBody>
      </p:sp>
      <p:sp>
        <p:nvSpPr>
          <p:cNvPr id="1048716" name="标题"/>
          <p:cNvSpPr txBox="1">
            <a:spLocks noGrp="1"/>
          </p:cNvSpPr>
          <p:nvPr>
            <p:ph type="title" idx="3" hasCustomPrompt="1"/>
            <p:custDataLst>
              <p:tags r:id="rId8"/>
            </p:custDataLst>
          </p:nvPr>
        </p:nvSpPr>
        <p:spPr>
          <a:xfrm>
            <a:off x="2078990" y="3526155"/>
            <a:ext cx="8378190" cy="2279650"/>
          </a:xfrm>
          <a:prstGeom prst="rect">
            <a:avLst/>
          </a:prstGeom>
          <a:noFill/>
        </p:spPr>
        <p:txBody>
          <a:bodyPr wrap="square" lIns="91440" tIns="45720" rIns="91440" bIns="45720" rtlCol="0" anchor="t" anchorCtr="0">
            <a:normAutofit/>
          </a:bodyPr>
          <a:lstStyle>
            <a:lvl1pPr marL="0" marR="0" algn="r" defTabSz="914400" rtl="0" eaLnBrk="1" fontAlgn="ctr" latinLnBrk="0" hangingPunct="1">
              <a:lnSpc>
                <a:spcPct val="100000"/>
              </a:lnSpc>
              <a:buClrTx/>
              <a:buSzTx/>
              <a:buFontTx/>
              <a:buNone/>
              <a:defRPr kumimoji="0" lang="zh-CN" altLang="en-US" sz="6600" b="1" i="0" u="none" strike="noStrike" kern="1200" cap="none" spc="0" normalizeH="0" baseline="0" noProof="1">
                <a:solidFill>
                  <a:schemeClr val="tx1"/>
                </a:solidFill>
                <a:latin typeface="+mj-ea"/>
                <a:ea typeface="+mj-ea"/>
                <a:cs typeface="微软雅黑" panose="020b0503020204020204" pitchFamily="34" charset="-122"/>
                <a:sym typeface="+mn-ea"/>
              </a:defRPr>
            </a:lvl1pPr>
          </a:lstStyle>
          <a:p>
            <a:pPr lvl="0" algn="r" fontAlgn="ctr">
              <a:lnSpc>
                <a:spcPct val="100000"/>
              </a:lnSpc>
            </a:pPr>
            <a:r>
              <a:rPr>
                <a:sym typeface="+mn-ea"/>
              </a:rPr>
              <a:t>单击此处编辑标题</a:t>
            </a:r>
            <a:endParaRPr>
              <a:sym typeface="+mn-ea"/>
            </a:endParaRPr>
          </a:p>
        </p:txBody>
      </p:sp>
      <p:sp>
        <p:nvSpPr>
          <p:cNvPr id="1048718" name="文本框 12"/>
          <p:cNvSpPr txBox="1"/>
          <p:nvPr userDrawn="1">
            <p:custDataLst>
              <p:tags r:id="rId9"/>
            </p:custDataLst>
          </p:nvPr>
        </p:nvSpPr>
        <p:spPr>
          <a:xfrm rot="5400000">
            <a:off x="-1866457" y="3103940"/>
            <a:ext cx="4956911" cy="648212"/>
          </a:xfrm>
          <a:custGeom>
            <a:rect l="l" t="t" r="r" b="b"/>
            <a:pathLst>
              <a:path w="4956911" h="648212">
                <a:moveTo>
                  <a:pt x="1855486" y="118556"/>
                </a:moveTo>
                <a:cubicBezTo>
                  <a:pt x="1853868" y="136899"/>
                  <a:pt x="1850226" y="154567"/>
                  <a:pt x="1844561" y="171562"/>
                </a:cubicBezTo>
                <a:lnTo>
                  <a:pt x="1772943" y="390465"/>
                </a:lnTo>
                <a:lnTo>
                  <a:pt x="1940053" y="390465"/>
                </a:lnTo>
                <a:lnTo>
                  <a:pt x="1868839" y="173180"/>
                </a:lnTo>
                <a:cubicBezTo>
                  <a:pt x="1864253" y="159423"/>
                  <a:pt x="1861016" y="141215"/>
                  <a:pt x="1859128" y="118556"/>
                </a:cubicBezTo>
                <a:close/>
                <a:moveTo>
                  <a:pt x="2544500" y="114105"/>
                </a:moveTo>
                <a:lnTo>
                  <a:pt x="2544500" y="316418"/>
                </a:lnTo>
                <a:lnTo>
                  <a:pt x="2602362" y="316418"/>
                </a:lnTo>
                <a:cubicBezTo>
                  <a:pt x="2680859" y="316418"/>
                  <a:pt x="2720108" y="282294"/>
                  <a:pt x="2720108" y="214047"/>
                </a:cubicBezTo>
                <a:cubicBezTo>
                  <a:pt x="2720108" y="147419"/>
                  <a:pt x="2681264" y="114105"/>
                  <a:pt x="2603576" y="114105"/>
                </a:cubicBezTo>
                <a:close/>
                <a:moveTo>
                  <a:pt x="4573325" y="112082"/>
                </a:moveTo>
                <a:lnTo>
                  <a:pt x="4573325" y="292545"/>
                </a:lnTo>
                <a:lnTo>
                  <a:pt x="4638875" y="292545"/>
                </a:lnTo>
                <a:cubicBezTo>
                  <a:pt x="4670166" y="292545"/>
                  <a:pt x="4695320" y="283441"/>
                  <a:pt x="4714338" y="265233"/>
                </a:cubicBezTo>
                <a:cubicBezTo>
                  <a:pt x="4733355" y="247025"/>
                  <a:pt x="4742864" y="224298"/>
                  <a:pt x="4742864" y="197053"/>
                </a:cubicBezTo>
                <a:cubicBezTo>
                  <a:pt x="4742864" y="140405"/>
                  <a:pt x="4709010" y="112082"/>
                  <a:pt x="4641302" y="112082"/>
                </a:cubicBezTo>
                <a:close/>
                <a:moveTo>
                  <a:pt x="4439798" y="10520"/>
                </a:moveTo>
                <a:lnTo>
                  <a:pt x="4659511" y="10520"/>
                </a:lnTo>
                <a:cubicBezTo>
                  <a:pt x="4808683" y="10520"/>
                  <a:pt x="4883269" y="67168"/>
                  <a:pt x="4883269" y="180463"/>
                </a:cubicBezTo>
                <a:cubicBezTo>
                  <a:pt x="4883269" y="223084"/>
                  <a:pt x="4870793" y="259635"/>
                  <a:pt x="4845841" y="290117"/>
                </a:cubicBezTo>
                <a:cubicBezTo>
                  <a:pt x="4820889" y="320599"/>
                  <a:pt x="4786563" y="342044"/>
                  <a:pt x="4742864" y="354453"/>
                </a:cubicBezTo>
                <a:lnTo>
                  <a:pt x="4742864" y="356071"/>
                </a:lnTo>
                <a:cubicBezTo>
                  <a:pt x="4771727" y="365782"/>
                  <a:pt x="4803693" y="397613"/>
                  <a:pt x="4838760" y="451563"/>
                </a:cubicBezTo>
                <a:lnTo>
                  <a:pt x="4956911" y="637287"/>
                </a:lnTo>
                <a:lnTo>
                  <a:pt x="4803153" y="637287"/>
                </a:lnTo>
                <a:lnTo>
                  <a:pt x="4704829" y="474222"/>
                </a:lnTo>
                <a:cubicBezTo>
                  <a:pt x="4684597" y="440503"/>
                  <a:pt x="4668008" y="418788"/>
                  <a:pt x="4655060" y="409077"/>
                </a:cubicBezTo>
                <a:cubicBezTo>
                  <a:pt x="4642112" y="399366"/>
                  <a:pt x="4628354" y="394511"/>
                  <a:pt x="4613788" y="394511"/>
                </a:cubicBezTo>
                <a:lnTo>
                  <a:pt x="4573325" y="394511"/>
                </a:lnTo>
                <a:lnTo>
                  <a:pt x="4573325" y="637287"/>
                </a:lnTo>
                <a:lnTo>
                  <a:pt x="4439798" y="637287"/>
                </a:lnTo>
                <a:close/>
                <a:moveTo>
                  <a:pt x="3801623" y="10520"/>
                </a:moveTo>
                <a:lnTo>
                  <a:pt x="4158099" y="10520"/>
                </a:lnTo>
                <a:lnTo>
                  <a:pt x="4158099" y="119769"/>
                </a:lnTo>
                <a:lnTo>
                  <a:pt x="3935150" y="119769"/>
                </a:lnTo>
                <a:lnTo>
                  <a:pt x="3935150" y="267458"/>
                </a:lnTo>
                <a:lnTo>
                  <a:pt x="4142319" y="267458"/>
                </a:lnTo>
                <a:lnTo>
                  <a:pt x="4142319" y="376303"/>
                </a:lnTo>
                <a:lnTo>
                  <a:pt x="3935150" y="376303"/>
                </a:lnTo>
                <a:lnTo>
                  <a:pt x="3935150" y="528038"/>
                </a:lnTo>
                <a:lnTo>
                  <a:pt x="4172666" y="528038"/>
                </a:lnTo>
                <a:lnTo>
                  <a:pt x="4172666" y="637287"/>
                </a:lnTo>
                <a:lnTo>
                  <a:pt x="3801623" y="637287"/>
                </a:lnTo>
                <a:close/>
                <a:moveTo>
                  <a:pt x="3066677" y="10520"/>
                </a:moveTo>
                <a:lnTo>
                  <a:pt x="3557894" y="10520"/>
                </a:lnTo>
                <a:lnTo>
                  <a:pt x="3557894" y="119769"/>
                </a:lnTo>
                <a:lnTo>
                  <a:pt x="3379049" y="119769"/>
                </a:lnTo>
                <a:lnTo>
                  <a:pt x="3379049" y="637287"/>
                </a:lnTo>
                <a:lnTo>
                  <a:pt x="3245118" y="637287"/>
                </a:lnTo>
                <a:lnTo>
                  <a:pt x="3245118" y="119769"/>
                </a:lnTo>
                <a:lnTo>
                  <a:pt x="3066677" y="119769"/>
                </a:lnTo>
                <a:close/>
                <a:moveTo>
                  <a:pt x="2410973" y="10520"/>
                </a:moveTo>
                <a:lnTo>
                  <a:pt x="2626639" y="10520"/>
                </a:lnTo>
                <a:cubicBezTo>
                  <a:pt x="2782555" y="10520"/>
                  <a:pt x="2860513" y="76609"/>
                  <a:pt x="2860513" y="208787"/>
                </a:cubicBezTo>
                <a:cubicBezTo>
                  <a:pt x="2860513" y="272988"/>
                  <a:pt x="2836978" y="324443"/>
                  <a:pt x="2789906" y="363152"/>
                </a:cubicBezTo>
                <a:cubicBezTo>
                  <a:pt x="2742834" y="401862"/>
                  <a:pt x="2683961" y="420407"/>
                  <a:pt x="2613287" y="418788"/>
                </a:cubicBezTo>
                <a:lnTo>
                  <a:pt x="2544500" y="418788"/>
                </a:lnTo>
                <a:lnTo>
                  <a:pt x="2544500" y="637287"/>
                </a:lnTo>
                <a:lnTo>
                  <a:pt x="2410973" y="637287"/>
                </a:lnTo>
                <a:close/>
                <a:moveTo>
                  <a:pt x="1782249" y="10520"/>
                </a:moveTo>
                <a:lnTo>
                  <a:pt x="1939244" y="10520"/>
                </a:lnTo>
                <a:lnTo>
                  <a:pt x="2164216" y="637287"/>
                </a:lnTo>
                <a:lnTo>
                  <a:pt x="2018551" y="637287"/>
                </a:lnTo>
                <a:lnTo>
                  <a:pt x="1971614" y="493644"/>
                </a:lnTo>
                <a:lnTo>
                  <a:pt x="1743809" y="493644"/>
                </a:lnTo>
                <a:lnTo>
                  <a:pt x="1697682" y="637287"/>
                </a:lnTo>
                <a:lnTo>
                  <a:pt x="1552826" y="637287"/>
                </a:lnTo>
                <a:close/>
                <a:moveTo>
                  <a:pt x="772673" y="10520"/>
                </a:moveTo>
                <a:lnTo>
                  <a:pt x="906200" y="10520"/>
                </a:lnTo>
                <a:lnTo>
                  <a:pt x="906200" y="263412"/>
                </a:lnTo>
                <a:lnTo>
                  <a:pt x="1173254" y="263412"/>
                </a:lnTo>
                <a:lnTo>
                  <a:pt x="1173254" y="10520"/>
                </a:lnTo>
                <a:lnTo>
                  <a:pt x="1306780" y="10520"/>
                </a:lnTo>
                <a:lnTo>
                  <a:pt x="1306780" y="637287"/>
                </a:lnTo>
                <a:lnTo>
                  <a:pt x="1173254" y="637287"/>
                </a:lnTo>
                <a:lnTo>
                  <a:pt x="1173254" y="378730"/>
                </a:lnTo>
                <a:lnTo>
                  <a:pt x="906200" y="378730"/>
                </a:lnTo>
                <a:lnTo>
                  <a:pt x="906200" y="637287"/>
                </a:lnTo>
                <a:lnTo>
                  <a:pt x="772673" y="637287"/>
                </a:lnTo>
                <a:close/>
                <a:moveTo>
                  <a:pt x="332603" y="0"/>
                </a:moveTo>
                <a:cubicBezTo>
                  <a:pt x="393836" y="0"/>
                  <a:pt x="445089" y="7958"/>
                  <a:pt x="486361" y="23873"/>
                </a:cubicBezTo>
                <a:lnTo>
                  <a:pt x="486361" y="152949"/>
                </a:lnTo>
                <a:cubicBezTo>
                  <a:pt x="444010" y="128132"/>
                  <a:pt x="395994" y="115723"/>
                  <a:pt x="342314" y="115723"/>
                </a:cubicBezTo>
                <a:cubicBezTo>
                  <a:pt x="281080" y="115723"/>
                  <a:pt x="232120" y="135280"/>
                  <a:pt x="195434" y="174394"/>
                </a:cubicBezTo>
                <a:cubicBezTo>
                  <a:pt x="158748" y="213508"/>
                  <a:pt x="140405" y="264626"/>
                  <a:pt x="140405" y="327747"/>
                </a:cubicBezTo>
                <a:cubicBezTo>
                  <a:pt x="140405" y="389251"/>
                  <a:pt x="157804" y="438750"/>
                  <a:pt x="192602" y="476245"/>
                </a:cubicBezTo>
                <a:cubicBezTo>
                  <a:pt x="227400" y="513741"/>
                  <a:pt x="274471" y="532488"/>
                  <a:pt x="333816" y="532488"/>
                </a:cubicBezTo>
                <a:cubicBezTo>
                  <a:pt x="389655" y="532488"/>
                  <a:pt x="440503" y="519001"/>
                  <a:pt x="486361" y="492026"/>
                </a:cubicBezTo>
                <a:lnTo>
                  <a:pt x="486361" y="614628"/>
                </a:lnTo>
                <a:cubicBezTo>
                  <a:pt x="440773" y="637017"/>
                  <a:pt x="381293" y="648212"/>
                  <a:pt x="307920" y="648212"/>
                </a:cubicBezTo>
                <a:cubicBezTo>
                  <a:pt x="213508" y="648212"/>
                  <a:pt x="138584" y="619955"/>
                  <a:pt x="83150" y="563442"/>
                </a:cubicBezTo>
                <a:cubicBezTo>
                  <a:pt x="27717" y="506930"/>
                  <a:pt x="0" y="431602"/>
                  <a:pt x="0" y="337459"/>
                </a:cubicBezTo>
                <a:cubicBezTo>
                  <a:pt x="0" y="238460"/>
                  <a:pt x="30954" y="157467"/>
                  <a:pt x="92861" y="94480"/>
                </a:cubicBezTo>
                <a:cubicBezTo>
                  <a:pt x="154769" y="31493"/>
                  <a:pt x="234683" y="0"/>
                  <a:pt x="332603" y="0"/>
                </a:cubicBezTo>
                <a:close/>
              </a:path>
            </a:pathLst>
          </a:custGeom>
          <a:noFill/>
          <a:ln>
            <a:gradFill>
              <a:gsLst>
                <a:gs pos="0">
                  <a:schemeClr val="accent1">
                    <a:alpha val="0"/>
                  </a:schemeClr>
                </a:gs>
                <a:gs pos="100000">
                  <a:schemeClr val="accent1">
                    <a:alpha val="100000"/>
                  </a:schemeClr>
                </a:gs>
              </a:gsLst>
              <a:lin ang="16200000" scaled="0"/>
            </a:gradFill>
          </a:ln>
          <a:effectLst/>
        </p:spPr>
        <p:txBody>
          <a:bodyPr rot="0" spcFirstLastPara="0" vertOverflow="overflow" horzOverflow="overflow" vert="horz" wrap="square" lIns="91440" tIns="45720" rIns="91440" bIns="45720" numCol="1" spcCol="0" rtlCol="0" fromWordArt="0" anchor="t" anchorCtr="0" forceAA="0" compatLnSpc="1">
            <a:noAutofit/>
          </a:bodyPr>
          <a:lstStyle>
            <a:defPPr>
              <a:defRPr lang="zh-CN"/>
            </a:defPPr>
            <a:lvl1pPr marL="0" algn="dist" defTabSz="914400" rtl="0" eaLnBrk="1" fontAlgn="ctr" latinLnBrk="0" hangingPunct="1">
              <a:lnSpc>
                <a:spcPct val="100000"/>
              </a:lnSpc>
              <a:defRPr sz="6500" b="1" kern="1200" cap="all">
                <a:ln>
                  <a:gradFill>
                    <a:gsLst>
                      <a:gs pos="0">
                        <a:schemeClr val="accent1">
                          <a:alpha val="0"/>
                        </a:schemeClr>
                      </a:gs>
                      <a:gs pos="100000">
                        <a:schemeClr val="accent1">
                          <a:alpha val="100000"/>
                        </a:schemeClr>
                      </a:gs>
                    </a:gsLst>
                    <a:lin ang="16200000" scaled="0"/>
                  </a:gradFill>
                </a:ln>
                <a:noFill/>
                <a:latin typeface="+mj-ea"/>
                <a:ea typeface="+mj-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zh-CN" altLang="en-US"/>
          </a:p>
        </p:txBody>
      </p:sp>
      <p:sp>
        <p:nvSpPr>
          <p:cNvPr id="1048720" name="日期占位符 1"/>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1048722" name="页脚占位符 2"/>
          <p:cNvSpPr>
            <a:spLocks noGrp="1"/>
          </p:cNvSpPr>
          <p:nvPr>
            <p:ph type="ftr" sz="quarter" idx="11"/>
            <p:custDataLst>
              <p:tags r:id="rId11"/>
            </p:custDataLst>
          </p:nvPr>
        </p:nvSpPr>
        <p:spPr/>
        <p:txBody>
          <a:bodyPr/>
          <a:lstStyle/>
          <a:p>
            <a:endParaRPr lang="zh-CN" altLang="en-US"/>
          </a:p>
        </p:txBody>
      </p:sp>
      <p:sp>
        <p:nvSpPr>
          <p:cNvPr id="1048724" name="灯片编号占位符 11"/>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和两栏">
    <p:spTree>
      <p:nvGrpSpPr>
        <p:cNvPr id="41" name=""/>
        <p:cNvGrpSpPr/>
        <p:nvPr/>
      </p:nvGrpSpPr>
      <p:grpSpPr>
        <a:xfrm>
          <a:off x="0" y="0"/>
          <a:ext cx="0" cy="0"/>
        </a:xfrm>
      </p:grpSpPr>
      <p:pic>
        <p:nvPicPr>
          <p:cNvPr id="2097163" name="图片 12" descr="7680500"/>
          <p:cNvPicPr>
            <a:picLocks noChangeAspect="1"/>
          </p:cNvPicPr>
          <p:nvPr>
            <p:custDataLst>
              <p:tags r:id="rId2"/>
            </p:custDataLst>
          </p:nvPr>
        </p:nvPicPr>
        <p:blipFill>
          <a:blip r:embed="rId1">
            <a:alphaModFix amt="5000"/>
          </a:blip>
          <a:srcRect t="7663" b="7820"/>
          <a:stretch>
            <a:fillRect/>
          </a:stretch>
        </p:blipFill>
        <p:spPr>
          <a:xfrm>
            <a:off x="0" y="0"/>
            <a:ext cx="12192000" cy="6858000"/>
          </a:xfrm>
          <a:prstGeom prst="rect">
            <a:avLst/>
          </a:prstGeom>
        </p:spPr>
      </p:pic>
      <p:sp>
        <p:nvSpPr>
          <p:cNvPr id="1048726" name="正文"/>
          <p:cNvSpPr txBox="1">
            <a:spLocks noGrp="1"/>
          </p:cNvSpPr>
          <p:nvPr>
            <p:ph idx="3"/>
            <p:custDataLst>
              <p:tags r:id="rId3"/>
            </p:custDataLst>
          </p:nvPr>
        </p:nvSpPr>
        <p:spPr>
          <a:xfrm>
            <a:off x="6400805" y="1258887"/>
            <a:ext cx="5095870" cy="4922837"/>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28" name="正文"/>
          <p:cNvSpPr txBox="1">
            <a:spLocks noGrp="1"/>
          </p:cNvSpPr>
          <p:nvPr>
            <p:ph idx="2"/>
            <p:custDataLst>
              <p:tags r:id="rId4"/>
            </p:custDataLst>
          </p:nvPr>
        </p:nvSpPr>
        <p:spPr>
          <a:xfrm>
            <a:off x="694800" y="1258887"/>
            <a:ext cx="5090400" cy="4922837"/>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0" name="日期占位符 1"/>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1048732" name="页脚占位符 2"/>
          <p:cNvSpPr>
            <a:spLocks noGrp="1"/>
          </p:cNvSpPr>
          <p:nvPr>
            <p:ph type="ftr" sz="quarter" idx="11"/>
            <p:custDataLst>
              <p:tags r:id="rId6"/>
            </p:custDataLst>
          </p:nvPr>
        </p:nvSpPr>
        <p:spPr/>
        <p:txBody>
          <a:bodyPr/>
          <a:lstStyle/>
          <a:p>
            <a:endParaRPr lang="zh-CN" altLang="en-US"/>
          </a:p>
        </p:txBody>
      </p:sp>
      <p:sp>
        <p:nvSpPr>
          <p:cNvPr id="1048734" name="灯片编号占位符 3"/>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1048736" name="标题 13"/>
          <p:cNvSpPr>
            <a:spLocks noGrp="1"/>
          </p:cNvSpPr>
          <p:nvPr>
            <p:ph type="title"/>
            <p:custDataLst>
              <p:tags r:id="rId8"/>
            </p:custDataLst>
          </p:nvPr>
        </p:nvSpPr>
        <p:spPr/>
        <p:txBody>
          <a:bodyPr/>
          <a:lstStyle/>
          <a:p>
            <a:r>
              <a:rPr lang="zh-CN" altLang="en-US"/>
              <a:t>单击此处编辑母版标题样式</a:t>
            </a:r>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5" name="图片 16" descr="7680500"/>
          <p:cNvPicPr>
            <a:picLocks noChangeAspect="1"/>
          </p:cNvPicPr>
          <p:nvPr>
            <p:custDataLst>
              <p:tags r:id="rId2"/>
            </p:custDataLst>
          </p:nvPr>
        </p:nvPicPr>
        <p:blipFill>
          <a:blip r:embed="rId1">
            <a:alphaModFix amt="5000"/>
          </a:blip>
          <a:srcRect t="7663" b="7820"/>
          <a:stretch>
            <a:fillRect/>
          </a:stretch>
        </p:blipFill>
        <p:spPr>
          <a:xfrm>
            <a:off x="0" y="0"/>
            <a:ext cx="12192000" cy="6858000"/>
          </a:xfrm>
          <a:prstGeom prst="rect">
            <a:avLst/>
          </a:prstGeom>
        </p:spPr>
      </p:pic>
      <p:sp>
        <p:nvSpPr>
          <p:cNvPr id="1048738" name="正文"/>
          <p:cNvSpPr txBox="1">
            <a:spLocks noGrp="1"/>
          </p:cNvSpPr>
          <p:nvPr>
            <p:ph idx="6"/>
            <p:custDataLst>
              <p:tags r:id="rId3"/>
            </p:custDataLst>
          </p:nvPr>
        </p:nvSpPr>
        <p:spPr>
          <a:xfrm>
            <a:off x="6235200" y="1688513"/>
            <a:ext cx="5261475" cy="4493212"/>
          </a:xfrm>
          <a:prstGeom prst="rect">
            <a:avLst/>
          </a:prstGeom>
          <a:ln>
            <a:noFill/>
            <a:prstDash val="sysDash"/>
          </a:ln>
        </p:spPr>
        <p:txBody>
          <a:bodyPr vert="horz" lIns="0" tIns="0" rIns="0" bIns="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40" name="标题"/>
          <p:cNvSpPr txBox="1">
            <a:spLocks noGrp="1"/>
          </p:cNvSpPr>
          <p:nvPr>
            <p:ph type="title" idx="5"/>
            <p:custDataLst>
              <p:tags r:id="rId4"/>
            </p:custDataLst>
          </p:nvPr>
        </p:nvSpPr>
        <p:spPr>
          <a:xfrm>
            <a:off x="6235200" y="1258223"/>
            <a:ext cx="5261475" cy="404935"/>
          </a:xfrm>
          <a:prstGeom prst="rect">
            <a:avLst/>
          </a:prstGeom>
          <a:noFill/>
          <a:ln>
            <a:noFill/>
            <a:prstDash val="sysDash"/>
          </a:ln>
        </p:spPr>
        <p:txBody>
          <a:bodyPr wrap="square" lIns="0" tIns="0" rIns="0" bIns="0"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42" name="正文"/>
          <p:cNvSpPr txBox="1">
            <a:spLocks noGrp="1"/>
          </p:cNvSpPr>
          <p:nvPr>
            <p:ph idx="4"/>
            <p:custDataLst>
              <p:tags r:id="rId5"/>
            </p:custDataLst>
          </p:nvPr>
        </p:nvSpPr>
        <p:spPr>
          <a:xfrm>
            <a:off x="695324" y="1688513"/>
            <a:ext cx="5255476" cy="4493212"/>
          </a:xfrm>
          <a:prstGeom prst="rect">
            <a:avLst/>
          </a:prstGeom>
          <a:ln>
            <a:noFill/>
            <a:prstDash val="sysDash"/>
          </a:ln>
        </p:spPr>
        <p:txBody>
          <a:bodyPr vert="horz" lIns="0" tIns="0" rIns="0" bIns="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44" name="标题"/>
          <p:cNvSpPr txBox="1">
            <a:spLocks noGrp="1"/>
          </p:cNvSpPr>
          <p:nvPr>
            <p:ph type="title" idx="3"/>
            <p:custDataLst>
              <p:tags r:id="rId6"/>
            </p:custDataLst>
          </p:nvPr>
        </p:nvSpPr>
        <p:spPr>
          <a:xfrm>
            <a:off x="695324" y="1258223"/>
            <a:ext cx="5255476" cy="404935"/>
          </a:xfrm>
          <a:prstGeom prst="rect">
            <a:avLst/>
          </a:prstGeom>
          <a:noFill/>
          <a:ln>
            <a:noFill/>
            <a:prstDash val="sysDash"/>
          </a:ln>
        </p:spPr>
        <p:txBody>
          <a:bodyPr wrap="square" lIns="0" tIns="0" rIns="0" bIns="0"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46" name="标题"/>
          <p:cNvSpPr txBox="1">
            <a:spLocks noGrp="1"/>
          </p:cNvSpPr>
          <p:nvPr>
            <p:ph type="title" idx="1"/>
            <p:custDataLst>
              <p:tags r:id="rId7"/>
            </p:custDataLst>
          </p:nvPr>
        </p:nvSpPr>
        <p:spPr>
          <a:xfrm>
            <a:off x="695325" y="360000"/>
            <a:ext cx="10801350" cy="7200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ln>
                  <a:noFill/>
                  <a:prstDash val="sysDot"/>
                </a:ln>
                <a:solidFill>
                  <a:schemeClr val="accent1"/>
                </a:solidFill>
                <a:latin typeface="+mj-ea"/>
                <a:ea typeface="+mj-ea"/>
                <a:cs typeface="+mj-ea"/>
              </a:defRPr>
            </a:lvl1pPr>
          </a:lstStyle>
          <a:p>
            <a:pPr lvl="0"/>
            <a:r>
              <a:rPr>
                <a:sym typeface="+mn-ea"/>
              </a:rPr>
              <a:t>单击此处编辑母版标题样式</a:t>
            </a:r>
            <a:endParaRPr>
              <a:sym typeface="+mn-ea"/>
            </a:endParaRPr>
          </a:p>
        </p:txBody>
      </p:sp>
      <p:sp>
        <p:nvSpPr>
          <p:cNvPr id="1048748" name="日期占位符 1"/>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1048750" name="页脚占位符 2"/>
          <p:cNvSpPr>
            <a:spLocks noGrp="1"/>
          </p:cNvSpPr>
          <p:nvPr>
            <p:ph type="ftr" sz="quarter" idx="11"/>
            <p:custDataLst>
              <p:tags r:id="rId9"/>
            </p:custDataLst>
          </p:nvPr>
        </p:nvSpPr>
        <p:spPr/>
        <p:txBody>
          <a:bodyPr/>
          <a:lstStyle/>
          <a:p>
            <a:endParaRPr lang="zh-CN" altLang="en-US"/>
          </a:p>
        </p:txBody>
      </p:sp>
      <p:sp>
        <p:nvSpPr>
          <p:cNvPr id="1048752" name="灯片编号占位符 3"/>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标题">
    <p:spTree>
      <p:nvGrpSpPr>
        <p:cNvPr id="45" name=""/>
        <p:cNvGrpSpPr/>
        <p:nvPr/>
      </p:nvGrpSpPr>
      <p:grpSpPr>
        <a:xfrm>
          <a:off x="0" y="0"/>
          <a:ext cx="0" cy="0"/>
        </a:xfrm>
      </p:grpSpPr>
      <p:pic>
        <p:nvPicPr>
          <p:cNvPr id="2097167" name="图片 8" descr="7680500"/>
          <p:cNvPicPr>
            <a:picLocks noChangeAspect="1"/>
          </p:cNvPicPr>
          <p:nvPr>
            <p:custDataLst>
              <p:tags r:id="rId2"/>
            </p:custDataLst>
          </p:nvPr>
        </p:nvPicPr>
        <p:blipFill>
          <a:blip r:embed="rId1">
            <a:alphaModFix amt="5000"/>
          </a:blip>
          <a:srcRect t="7663" b="7820"/>
          <a:stretch>
            <a:fillRect/>
          </a:stretch>
        </p:blipFill>
        <p:spPr>
          <a:xfrm>
            <a:off x="0" y="0"/>
            <a:ext cx="12192000" cy="6858000"/>
          </a:xfrm>
          <a:prstGeom prst="rect">
            <a:avLst/>
          </a:prstGeom>
        </p:spPr>
      </p:pic>
      <p:sp>
        <p:nvSpPr>
          <p:cNvPr id="1048754" name="标题 1"/>
          <p:cNvSpPr>
            <a:spLocks noGrp="1"/>
          </p:cNvSpPr>
          <p:nvPr>
            <p:ph type="title"/>
            <p:custDataLst>
              <p:tags r:id="rId3"/>
            </p:custDataLst>
          </p:nvPr>
        </p:nvSpPr>
        <p:spPr/>
        <p:txBody>
          <a:bodyPr/>
          <a:lstStyle/>
          <a:p>
            <a:r>
              <a:rPr lang="zh-CN" altLang="en-US"/>
              <a:t>单击此处编辑母版标题样式</a:t>
            </a:r>
            <a:endParaRPr lang="zh-CN" altLang="en-US"/>
          </a:p>
        </p:txBody>
      </p:sp>
      <p:sp>
        <p:nvSpPr>
          <p:cNvPr id="1048756" name="日期占位符 9"/>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1048758" name="页脚占位符 10"/>
          <p:cNvSpPr>
            <a:spLocks noGrp="1"/>
          </p:cNvSpPr>
          <p:nvPr>
            <p:ph type="ftr" sz="quarter" idx="11"/>
            <p:custDataLst>
              <p:tags r:id="rId5"/>
            </p:custDataLst>
          </p:nvPr>
        </p:nvSpPr>
        <p:spPr/>
        <p:txBody>
          <a:bodyPr/>
          <a:lstStyle/>
          <a:p>
            <a:endParaRPr lang="zh-CN" altLang="en-US"/>
          </a:p>
        </p:txBody>
      </p:sp>
      <p:sp>
        <p:nvSpPr>
          <p:cNvPr id="1048760" name="灯片编号占位符 11"/>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9" name="图片 9" descr="7680500"/>
          <p:cNvPicPr>
            <a:picLocks noChangeAspect="1"/>
          </p:cNvPicPr>
          <p:nvPr userDrawn="1">
            <p:custDataLst>
              <p:tags r:id="rId2"/>
            </p:custDataLst>
          </p:nvPr>
        </p:nvPicPr>
        <p:blipFill>
          <a:blip r:embed="rId1">
            <a:alphaModFix amt="5000"/>
          </a:blip>
          <a:srcRect t="7663" b="7820"/>
          <a:stretch>
            <a:fillRect/>
          </a:stretch>
        </p:blipFill>
        <p:spPr>
          <a:xfrm>
            <a:off x="0" y="0"/>
            <a:ext cx="12192000" cy="6858000"/>
          </a:xfrm>
          <a:prstGeom prst="rect">
            <a:avLst/>
          </a:prstGeom>
        </p:spPr>
      </p:pic>
      <p:sp>
        <p:nvSpPr>
          <p:cNvPr id="1048762" name="日期占位符 4"/>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64" name="页脚占位符 5"/>
          <p:cNvSpPr>
            <a:spLocks noGrp="1"/>
          </p:cNvSpPr>
          <p:nvPr>
            <p:ph type="ftr" sz="quarter" idx="11"/>
            <p:custDataLst>
              <p:tags r:id="rId4"/>
            </p:custDataLst>
          </p:nvPr>
        </p:nvSpPr>
        <p:spPr/>
        <p:txBody>
          <a:bodyPr/>
          <a:lstStyle/>
          <a:p>
            <a:endParaRPr lang="zh-CN" altLang="en-US"/>
          </a:p>
        </p:txBody>
      </p:sp>
      <p:sp>
        <p:nvSpPr>
          <p:cNvPr id="1048766" name="灯片编号占位符 6"/>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1" name="图片 8" descr="7680500"/>
          <p:cNvPicPr>
            <a:picLocks noChangeAspect="1"/>
          </p:cNvPicPr>
          <p:nvPr>
            <p:custDataLst>
              <p:tags r:id="rId2"/>
            </p:custDataLst>
          </p:nvPr>
        </p:nvPicPr>
        <p:blipFill>
          <a:blip r:embed="rId1">
            <a:alphaModFix amt="5000"/>
          </a:blip>
          <a:srcRect t="7663" b="7820"/>
          <a:stretch>
            <a:fillRect/>
          </a:stretch>
        </p:blipFill>
        <p:spPr>
          <a:xfrm>
            <a:off x="0" y="0"/>
            <a:ext cx="12192000" cy="6858000"/>
          </a:xfrm>
          <a:prstGeom prst="rect">
            <a:avLst/>
          </a:prstGeom>
        </p:spPr>
      </p:pic>
      <p:sp>
        <p:nvSpPr>
          <p:cNvPr id="1048768" name="正文"/>
          <p:cNvSpPr txBox="1">
            <a:spLocks noGrp="1"/>
          </p:cNvSpPr>
          <p:nvPr>
            <p:ph idx="1"/>
            <p:custDataLst>
              <p:tags r:id="rId3"/>
            </p:custDataLst>
          </p:nvPr>
        </p:nvSpPr>
        <p:spPr>
          <a:xfrm>
            <a:off x="695324" y="350838"/>
            <a:ext cx="10801351" cy="5830887"/>
          </a:xfrm>
          <a:prstGeom prst="rect">
            <a:avLst/>
          </a:prstGeom>
          <a:ln>
            <a:noFill/>
            <a:prstDash val="sysDash"/>
          </a:ln>
        </p:spPr>
        <p:txBody>
          <a:bodyPr vert="horz" lIns="0" tIns="0" rIns="0" bIns="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0" name="日期占位符 1"/>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1048772" name="页脚占位符 2"/>
          <p:cNvSpPr>
            <a:spLocks noGrp="1"/>
          </p:cNvSpPr>
          <p:nvPr>
            <p:ph type="ftr" sz="quarter" idx="11"/>
            <p:custDataLst>
              <p:tags r:id="rId5"/>
            </p:custDataLst>
          </p:nvPr>
        </p:nvSpPr>
        <p:spPr/>
        <p:txBody>
          <a:bodyPr/>
          <a:lstStyle/>
          <a:p>
            <a:endParaRPr lang="zh-CN" altLang="en-US"/>
          </a:p>
        </p:txBody>
      </p:sp>
      <p:sp>
        <p:nvSpPr>
          <p:cNvPr id="1048774" name="灯片编号占位符 9"/>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和副标题">
    <p:spTree>
      <p:nvGrpSpPr>
        <p:cNvPr id="51" name=""/>
        <p:cNvGrpSpPr/>
        <p:nvPr/>
      </p:nvGrpSpPr>
      <p:grpSpPr>
        <a:xfrm>
          <a:off x="0" y="0"/>
          <a:ext cx="0" cy="0"/>
        </a:xfrm>
      </p:grpSpPr>
      <p:pic>
        <p:nvPicPr>
          <p:cNvPr id="2097173" name="图片 8" descr="7680500"/>
          <p:cNvPicPr>
            <a:picLocks noChangeAspect="1"/>
          </p:cNvPicPr>
          <p:nvPr userDrawn="1">
            <p:custDataLst>
              <p:tags r:id="rId2"/>
            </p:custDataLst>
          </p:nvPr>
        </p:nvPicPr>
        <p:blipFill>
          <a:blip r:embed="rId1">
            <a:alphaModFix amt="5000"/>
          </a:blip>
          <a:srcRect t="7663" b="7820"/>
          <a:stretch>
            <a:fillRect/>
          </a:stretch>
        </p:blipFill>
        <p:spPr>
          <a:xfrm>
            <a:off x="0" y="0"/>
            <a:ext cx="12192000" cy="6858000"/>
          </a:xfrm>
          <a:prstGeom prst="rect">
            <a:avLst/>
          </a:prstGeom>
        </p:spPr>
      </p:pic>
      <p:sp>
        <p:nvSpPr>
          <p:cNvPr id="1048776" name="副标题"/>
          <p:cNvSpPr txBox="1">
            <a:spLocks noGrp="1"/>
          </p:cNvSpPr>
          <p:nvPr>
            <p:ph type="body" idx="2" hasCustomPrompt="1"/>
            <p:custDataLst>
              <p:tags r:id="rId3"/>
            </p:custDataLst>
          </p:nvPr>
        </p:nvSpPr>
        <p:spPr>
          <a:xfrm>
            <a:off x="695324" y="1258888"/>
            <a:ext cx="10801351" cy="373689"/>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j-ea"/>
                <a:ea typeface="+mj-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8778" name="标题 1"/>
          <p:cNvSpPr>
            <a:spLocks noGrp="1"/>
          </p:cNvSpPr>
          <p:nvPr>
            <p:ph type="title"/>
            <p:custDataLst>
              <p:tags r:id="rId4"/>
            </p:custDataLst>
          </p:nvPr>
        </p:nvSpPr>
        <p:spPr/>
        <p:txBody>
          <a:bodyPr/>
          <a:lstStyle/>
          <a:p>
            <a:r>
              <a:rPr lang="zh-CN" altLang="en-US"/>
              <a:t>单击此处编辑母版标题样式</a:t>
            </a:r>
            <a:endParaRPr lang="zh-CN" altLang="en-US"/>
          </a:p>
        </p:txBody>
      </p:sp>
      <p:sp>
        <p:nvSpPr>
          <p:cNvPr id="1048780" name="日期占位符 1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1048782" name="页脚占位符 14"/>
          <p:cNvSpPr>
            <a:spLocks noGrp="1"/>
          </p:cNvSpPr>
          <p:nvPr>
            <p:ph type="ftr" sz="quarter" idx="11"/>
            <p:custDataLst>
              <p:tags r:id="rId6"/>
            </p:custDataLst>
          </p:nvPr>
        </p:nvSpPr>
        <p:spPr/>
        <p:txBody>
          <a:bodyPr/>
          <a:lstStyle/>
          <a:p>
            <a:endParaRPr lang="zh-CN" altLang="en-US"/>
          </a:p>
        </p:txBody>
      </p:sp>
      <p:sp>
        <p:nvSpPr>
          <p:cNvPr id="1048784" name="灯片编号占位符 1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5" name="图片 8" descr="7680500"/>
          <p:cNvPicPr>
            <a:picLocks noChangeAspect="1"/>
          </p:cNvPicPr>
          <p:nvPr>
            <p:custDataLst>
              <p:tags r:id="rId2"/>
            </p:custDataLst>
          </p:nvPr>
        </p:nvPicPr>
        <p:blipFill>
          <a:blip r:embed="rId1"/>
          <a:srcRect t="7663" b="7820"/>
          <a:stretch>
            <a:fillRect/>
          </a:stretch>
        </p:blipFill>
        <p:spPr>
          <a:xfrm>
            <a:off x="0" y="0"/>
            <a:ext cx="12192000" cy="6858000"/>
          </a:xfrm>
          <a:prstGeom prst="rect">
            <a:avLst/>
          </a:prstGeom>
        </p:spPr>
      </p:pic>
      <p:sp>
        <p:nvSpPr>
          <p:cNvPr id="1048786" name="矩形 9"/>
          <p:cNvSpPr/>
          <p:nvPr>
            <p:custDataLst>
              <p:tags r:id="rId3"/>
            </p:custDataLst>
          </p:nvPr>
        </p:nvSpPr>
        <p:spPr>
          <a:xfrm>
            <a:off x="0" y="4800600"/>
            <a:ext cx="4284345" cy="603885"/>
          </a:xfrm>
          <a:prstGeom prst="rect">
            <a:avLst/>
          </a:prstGeom>
          <a:gradFill>
            <a:gsLst>
              <a:gs pos="0">
                <a:schemeClr val="accent1">
                  <a:alpha val="0"/>
                </a:schemeClr>
              </a:gs>
              <a:gs pos="100000">
                <a:schemeClr val="accent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88" name="标题"/>
          <p:cNvSpPr txBox="1">
            <a:spLocks noGrp="1"/>
          </p:cNvSpPr>
          <p:nvPr>
            <p:ph type="title" idx="2" hasCustomPrompt="1"/>
            <p:custDataLst>
              <p:tags r:id="rId4"/>
            </p:custDataLst>
          </p:nvPr>
        </p:nvSpPr>
        <p:spPr>
          <a:xfrm>
            <a:off x="4284345" y="4004201"/>
            <a:ext cx="6996430" cy="2196682"/>
          </a:xfrm>
          <a:prstGeom prst="rect">
            <a:avLst/>
          </a:prstGeom>
          <a:noFill/>
        </p:spPr>
        <p:txBody>
          <a:bodyPr wrap="square" lIns="0" tIns="45720" rIns="0" bIns="45720" rtlCol="0" anchor="ctr" anchorCtr="0">
            <a:normAutofit/>
          </a:bodyPr>
          <a:lstStyle>
            <a:lvl1pPr marL="0" marR="0" lvl="0" algn="ctr" defTabSz="914400" rtl="0" eaLnBrk="1" fontAlgn="ctr" latinLnBrk="0" hangingPunct="1">
              <a:lnSpc>
                <a:spcPct val="100000"/>
              </a:lnSpc>
              <a:spcBef>
                <a:spcPct val="0"/>
              </a:spcBef>
              <a:spcAft>
                <a:spcPct val="0"/>
              </a:spcAft>
              <a:buClrTx/>
              <a:buSzTx/>
              <a:buFontTx/>
              <a:buNone/>
              <a:defRPr kumimoji="0" lang="zh-CN" altLang="en-US" sz="6000" b="1" i="0" u="none" strike="noStrike" kern="1200" cap="none" spc="0" normalizeH="0" baseline="0" noProof="1">
                <a:solidFill>
                  <a:schemeClr val="accent1"/>
                </a:solidFill>
                <a:latin typeface="+mj-ea"/>
                <a:ea typeface="+mj-ea"/>
                <a:cs typeface="微软雅黑" panose="020b0503020204020204" pitchFamily="34" charset="-122"/>
                <a:sym typeface="+mn-ea"/>
              </a:defRPr>
            </a:lvl1pPr>
          </a:lstStyle>
          <a:p>
            <a:pPr lvl="0" algn="ctr" fontAlgn="ctr">
              <a:lnSpc>
                <a:spcPct val="100000"/>
              </a:lnSpc>
              <a:spcBef>
                <a:spcPct val="0"/>
              </a:spcBef>
              <a:spcAft>
                <a:spcPct val="0"/>
              </a:spcAft>
              <a:buClrTx/>
              <a:buSzTx/>
              <a:buFontTx/>
            </a:pPr>
            <a:r>
              <a:rPr>
                <a:sym typeface="+mn-ea"/>
              </a:rPr>
              <a:t>单击此处编辑标题</a:t>
            </a:r>
            <a:endParaRPr>
              <a:sym typeface="+mn-ea"/>
            </a:endParaRPr>
          </a:p>
        </p:txBody>
      </p:sp>
      <p:sp>
        <p:nvSpPr>
          <p:cNvPr id="1048790" name="矩形 12"/>
          <p:cNvSpPr/>
          <p:nvPr>
            <p:custDataLst>
              <p:tags r:id="rId5"/>
            </p:custDataLst>
          </p:nvPr>
        </p:nvSpPr>
        <p:spPr>
          <a:xfrm rot="10800000">
            <a:off x="11488420" y="4801235"/>
            <a:ext cx="703580" cy="603885"/>
          </a:xfrm>
          <a:prstGeom prst="rect">
            <a:avLst/>
          </a:prstGeom>
          <a:gradFill>
            <a:gsLst>
              <a:gs pos="0">
                <a:schemeClr val="accent1">
                  <a:alpha val="0"/>
                </a:schemeClr>
              </a:gs>
              <a:gs pos="100000">
                <a:schemeClr val="accent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pitchFamily="34" charset="-122"/>
            </a:endParaRPr>
          </a:p>
        </p:txBody>
      </p:sp>
      <p:sp>
        <p:nvSpPr>
          <p:cNvPr id="1048792" name="日期占位符 1"/>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1048794" name="页脚占位符 2"/>
          <p:cNvSpPr>
            <a:spLocks noGrp="1"/>
          </p:cNvSpPr>
          <p:nvPr>
            <p:ph type="ftr" sz="quarter" idx="11"/>
            <p:custDataLst>
              <p:tags r:id="rId7"/>
            </p:custDataLst>
          </p:nvPr>
        </p:nvSpPr>
        <p:spPr/>
        <p:txBody>
          <a:bodyPr/>
          <a:lstStyle/>
          <a:p>
            <a:endParaRPr lang="zh-CN" altLang="en-US"/>
          </a:p>
        </p:txBody>
      </p:sp>
      <p:sp>
        <p:nvSpPr>
          <p:cNvPr id="1048796" name="灯片编号占位符 7"/>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tags" Target="../tags/tag83.xml" /><Relationship Id="rId18" Type="http://schemas.openxmlformats.org/officeDocument/2006/relationships/tags" Target="../tags/tag84.xml" /><Relationship Id="rId19" Type="http://schemas.openxmlformats.org/officeDocument/2006/relationships/tags" Target="../tags/tag85.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8" descr="7680500"/>
          <p:cNvPicPr>
            <a:picLocks noChangeAspect="1"/>
          </p:cNvPicPr>
          <p:nvPr>
            <p:custDataLst>
              <p:tags r:id="rId13"/>
            </p:custDataLst>
          </p:nvPr>
        </p:nvPicPr>
        <p:blipFill>
          <a:blip r:embed="rId12">
            <a:alphaModFix amt="5000"/>
          </a:blip>
          <a:stretch>
            <a:fillRect/>
          </a:stretch>
        </p:blipFill>
        <p:spPr>
          <a:xfrm>
            <a:off x="0" y="0"/>
            <a:ext cx="12192000" cy="6858000"/>
          </a:xfrm>
          <a:prstGeom prst="rect">
            <a:avLst/>
          </a:prstGeom>
        </p:spPr>
      </p:pic>
      <p:sp>
        <p:nvSpPr>
          <p:cNvPr id="1048652" name="日期占位符 11"/>
          <p:cNvSpPr>
            <a:spLocks noGrp="1"/>
          </p:cNvSpPr>
          <p:nvPr>
            <p:ph type="dt" sz="half" idx="10"/>
            <p:custDataLst>
              <p:tags r:id="rId14"/>
            </p:custDataLst>
          </p:nvPr>
        </p:nvSpPr>
        <p:spPr>
          <a:xfrm>
            <a:off x="695324" y="6314400"/>
            <a:ext cx="2616675" cy="316800"/>
          </a:xfrm>
        </p:spPr>
        <p:txBody>
          <a:bodyPr lIns="0" tIns="0" rIns="0" bIns="0" anchor="ct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54" name="页脚占位符 12"/>
          <p:cNvSpPr>
            <a:spLocks noGrp="1"/>
          </p:cNvSpPr>
          <p:nvPr>
            <p:ph type="ftr" sz="quarter" idx="11"/>
            <p:custDataLst>
              <p:tags r:id="rId15"/>
            </p:custDataLst>
          </p:nvPr>
        </p:nvSpPr>
        <p:spPr>
          <a:xfrm>
            <a:off x="4116000" y="6314400"/>
            <a:ext cx="3960000" cy="316800"/>
          </a:xfrm>
        </p:spPr>
        <p:txBody>
          <a:bodyPr lIns="0" tIns="0" rIns="0" bIns="0" anchor="ctr"/>
          <a:lstStyle>
            <a:defPPr>
              <a:defRPr lang="zh-CN"/>
            </a:defPPr>
            <a:lvl1pPr marL="0" algn="ctr"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6" name="灯片编号占位符 13"/>
          <p:cNvSpPr>
            <a:spLocks noGrp="1"/>
          </p:cNvSpPr>
          <p:nvPr>
            <p:ph type="sldNum" sz="quarter" idx="12"/>
            <p:custDataLst>
              <p:tags r:id="rId16"/>
            </p:custDataLst>
          </p:nvPr>
        </p:nvSpPr>
        <p:spPr>
          <a:xfrm>
            <a:off x="8877600" y="6314400"/>
            <a:ext cx="2619075" cy="316800"/>
          </a:xfrm>
        </p:spPr>
        <p:txBody>
          <a:bodyPr lIns="0" tIns="0" rIns="0" bIns="0" anchor="ctr"/>
          <a:lstStyle>
            <a:defPPr>
              <a:defRPr lang="zh-CN"/>
            </a:defPPr>
            <a:lvl1pPr marL="0" algn="r"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58" name="标题占位符 1"/>
          <p:cNvSpPr>
            <a:spLocks noGrp="1"/>
          </p:cNvSpPr>
          <p:nvPr>
            <p:ph type="title"/>
            <p:custDataLst>
              <p:tags r:id="rId17"/>
            </p:custDataLst>
          </p:nvPr>
        </p:nvSpPr>
        <p:spPr>
          <a:xfrm>
            <a:off x="694800" y="360000"/>
            <a:ext cx="10800000" cy="720000"/>
          </a:xfrm>
          <a:prstGeom prst="rect">
            <a:avLst/>
          </a:prstGeom>
          <a:noFill/>
          <a:ln>
            <a:noFill/>
            <a:prstDash val="sysDash"/>
          </a:ln>
        </p:spPr>
        <p:txBody>
          <a:bodyPr vert="horz" wrap="square" lIns="0" tIns="0" rIns="0" bIns="0" rtlCol="0" anchor="b">
            <a:normAutofit/>
          </a:bodyPr>
          <a:lstStyle/>
          <a:p>
            <a:pPr marL="0" marR="0" lvl="0">
              <a:buClrTx/>
              <a:buSzTx/>
              <a:buFontTx/>
            </a:pPr>
            <a:r>
              <a:rPr lang="zh-CN" altLang="en-US"/>
              <a:t>单击此处编辑母版标题样式</a:t>
            </a:r>
            <a:endParaRPr lang="zh-CN" altLang="en-US"/>
          </a:p>
        </p:txBody>
      </p:sp>
      <p:sp>
        <p:nvSpPr>
          <p:cNvPr id="1048660" name="文本占位符 2"/>
          <p:cNvSpPr>
            <a:spLocks noGrp="1"/>
          </p:cNvSpPr>
          <p:nvPr>
            <p:ph type="body" idx="1"/>
            <p:custDataLst>
              <p:tags r:id="rId18"/>
            </p:custDataLst>
          </p:nvPr>
        </p:nvSpPr>
        <p:spPr>
          <a:xfrm>
            <a:off x="695325" y="1258888"/>
            <a:ext cx="10801350" cy="4918075"/>
          </a:xfrm>
          <a:prstGeom prst="rect">
            <a:avLst/>
          </a:prstGeom>
          <a:ln>
            <a:noFill/>
            <a:prstDash val="sysDash"/>
          </a:ln>
        </p:spPr>
        <p:txBody>
          <a:bodyPr vert="horz" lIns="0" tIns="0" rIns="0" bIns="0" rtlCol="0">
            <a:normAutofit/>
          </a:bodyPr>
          <a:lstStyle/>
          <a:p>
            <a:pPr marR="0" lvl="0">
              <a:buClrTx/>
              <a:buSzTx/>
            </a:pPr>
            <a:r>
              <a:rPr lang="zh-CN" altLang="en-US"/>
              <a:t>单击此处编辑母版文本样式</a:t>
            </a:r>
            <a:endParaRPr lang="zh-CN" altLang="en-US"/>
          </a:p>
          <a:p>
            <a:pPr marR="0" lvl="1">
              <a:tabLst>
                <a:tab pos="1609725"/>
              </a:tabLst>
            </a:pPr>
            <a:r>
              <a:rPr lang="zh-CN" altLang="en-US"/>
              <a:t>二级</a:t>
            </a:r>
            <a:endParaRPr lang="zh-CN" altLang="en-US"/>
          </a:p>
          <a:p>
            <a:pPr marR="0" lvl="2"/>
            <a:r>
              <a:rPr lang="zh-CN" altLang="en-US"/>
              <a:t>三级</a:t>
            </a:r>
            <a:endParaRPr lang="zh-CN" altLang="en-US"/>
          </a:p>
          <a:p>
            <a:pPr marR="0" lvl="3"/>
            <a:r>
              <a:rPr lang="zh-CN" altLang="en-US"/>
              <a:t>四级</a:t>
            </a:r>
            <a:endParaRPr lang="zh-CN" altLang="en-US"/>
          </a:p>
          <a:p>
            <a:pPr marR="0" lvl="4"/>
            <a:r>
              <a:rPr lang="zh-CN" altLang="en-US"/>
              <a:t>五级</a:t>
            </a:r>
            <a:endParaRPr lang="zh-CN" altLang="en-US"/>
          </a:p>
        </p:txBody>
      </p:sp>
      <p:sp>
        <p:nvSpPr>
          <p:cNvPr id="1048662"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505043" r:id="rId2"/>
    <p:sldLayoutId id="2147505044" r:id="rId3"/>
    <p:sldLayoutId id="2147505045" r:id="rId4"/>
    <p:sldLayoutId id="2147505046" r:id="rId5"/>
    <p:sldLayoutId id="2147505047" r:id="rId6"/>
    <p:sldLayoutId id="2147505048" r:id="rId7"/>
    <p:sldLayoutId id="2147505049" r:id="rId8"/>
    <p:sldLayoutId id="2147505050" r:id="rId9"/>
    <p:sldLayoutId id="2147505051" r:id="rId10"/>
    <p:sldLayoutId id="2147505052" r:id="rId11"/>
  </p:sldLayoutIdLst>
  <p:transition/>
  <p:timing/>
  <p:txStyles>
    <p:titleStyle>
      <a:lvl1pPr algn="l" defTabSz="914400" rtl="0" eaLnBrk="1" fontAlgn="auto" latinLnBrk="0" hangingPunct="1">
        <a:lnSpc>
          <a:spcPct val="100000"/>
        </a:lnSpc>
        <a:spcBef>
          <a:spcPct val="0"/>
        </a:spcBef>
        <a:buNone/>
        <a:defRPr kumimoji="0" lang="zh-CN" altLang="en-US" sz="3600" b="1" i="0" u="none" strike="noStrike" kern="1200" cap="none" spc="300" normalizeH="0" baseline="0" smtClean="0">
          <a:ln>
            <a:noFill/>
            <a:prstDash val="sysDot"/>
          </a:ln>
          <a:solidFill>
            <a:schemeClr val="accent1"/>
          </a:solidFill>
          <a:latin typeface="+mj-ea"/>
          <a:ea typeface="+mj-ea"/>
          <a:cs typeface="微软雅黑" panose="020b0503020204020204" pitchFamily="3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solidFill>
          <a:latin typeface="+mj-ea"/>
          <a:ea typeface="+mj-ea"/>
          <a:cs typeface="微软雅黑" panose="020b0503020204020204" pitchFamily="3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solidFill>
            <a:schemeClr val="tx1"/>
          </a:solidFill>
          <a:latin typeface="+mj-ea"/>
          <a:ea typeface="+mj-ea"/>
          <a:cs typeface="微软雅黑" panose="020b0503020204020204" pitchFamily="3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solidFill>
            <a:schemeClr val="tx1"/>
          </a:solidFill>
          <a:latin typeface="+mj-ea"/>
          <a:ea typeface="+mj-ea"/>
          <a:cs typeface="微软雅黑" panose="020b0503020204020204" pitchFamily="3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solidFill>
            <a:schemeClr val="tx1"/>
          </a:solidFill>
          <a:latin typeface="+mj-ea"/>
          <a:ea typeface="+mj-ea"/>
          <a:cs typeface="微软雅黑" panose="020b0503020204020204" pitchFamily="3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solidFill>
            <a:schemeClr val="tx1"/>
          </a:solidFill>
          <a:latin typeface="+mj-ea"/>
          <a:ea typeface="+mj-ea"/>
          <a:cs typeface="微软雅黑" panose="020b0503020204020204" pitchFamily="3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tags" Target="../tags/tag8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6.xml" /><Relationship Id="rId11" Type="http://schemas.openxmlformats.org/officeDocument/2006/relationships/tags" Target="../tags/tag97.xml" /><Relationship Id="rId12" Type="http://schemas.openxmlformats.org/officeDocument/2006/relationships/tags" Target="../tags/tag98.xml" /><Relationship Id="rId13" Type="http://schemas.openxmlformats.org/officeDocument/2006/relationships/tags" Target="../tags/tag99.xml" /><Relationship Id="rId14" Type="http://schemas.openxmlformats.org/officeDocument/2006/relationships/tags" Target="../tags/tag100.xml" /><Relationship Id="rId15" Type="http://schemas.openxmlformats.org/officeDocument/2006/relationships/tags" Target="../tags/tag101.xml" /><Relationship Id="rId16" Type="http://schemas.openxmlformats.org/officeDocument/2006/relationships/tags" Target="../tags/tag102.xml" /><Relationship Id="rId17" Type="http://schemas.openxmlformats.org/officeDocument/2006/relationships/tags" Target="../tags/tag103.xml" /><Relationship Id="rId18" Type="http://schemas.openxmlformats.org/officeDocument/2006/relationships/tags" Target="../tags/tag104.xml" /><Relationship Id="rId19" Type="http://schemas.openxmlformats.org/officeDocument/2006/relationships/tags" Target="../tags/tag105.xml" /><Relationship Id="rId2" Type="http://schemas.openxmlformats.org/officeDocument/2006/relationships/notesSlide" Target="../notesSlides/notesSlide2.xml" /><Relationship Id="rId20" Type="http://schemas.openxmlformats.org/officeDocument/2006/relationships/tags" Target="../tags/tag106.xml" /><Relationship Id="rId3" Type="http://schemas.openxmlformats.org/officeDocument/2006/relationships/tags" Target="../tags/tag89.xml" /><Relationship Id="rId4" Type="http://schemas.openxmlformats.org/officeDocument/2006/relationships/tags" Target="../tags/tag90.xml" /><Relationship Id="rId5" Type="http://schemas.openxmlformats.org/officeDocument/2006/relationships/tags" Target="../tags/tag91.xml" /><Relationship Id="rId6" Type="http://schemas.openxmlformats.org/officeDocument/2006/relationships/tags" Target="../tags/tag92.xml" /><Relationship Id="rId7" Type="http://schemas.openxmlformats.org/officeDocument/2006/relationships/tags" Target="../tags/tag93.xml" /><Relationship Id="rId8" Type="http://schemas.openxmlformats.org/officeDocument/2006/relationships/tags" Target="../tags/tag94.xml" /><Relationship Id="rId9" Type="http://schemas.openxmlformats.org/officeDocument/2006/relationships/tags" Target="../tags/tag9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tags" Target="../tags/tag120.xml" /><Relationship Id="rId13" Type="http://schemas.openxmlformats.org/officeDocument/2006/relationships/tags" Target="../tags/tag121.xml" /><Relationship Id="rId14" Type="http://schemas.openxmlformats.org/officeDocument/2006/relationships/tags" Target="../tags/tag122.xml" /><Relationship Id="rId15" Type="http://schemas.openxmlformats.org/officeDocument/2006/relationships/tags" Target="../tags/tag123.xml" /><Relationship Id="rId16" Type="http://schemas.openxmlformats.org/officeDocument/2006/relationships/tags" Target="../tags/tag124.xml" /><Relationship Id="rId17" Type="http://schemas.openxmlformats.org/officeDocument/2006/relationships/tags" Target="../tags/tag125.xml" /><Relationship Id="rId18" Type="http://schemas.openxmlformats.org/officeDocument/2006/relationships/tags" Target="../tags/tag126.xml" /><Relationship Id="rId19" Type="http://schemas.openxmlformats.org/officeDocument/2006/relationships/tags" Target="../tags/tag127.xml" /><Relationship Id="rId2" Type="http://schemas.openxmlformats.org/officeDocument/2006/relationships/tags" Target="../tags/tag110.xml" /><Relationship Id="rId20" Type="http://schemas.openxmlformats.org/officeDocument/2006/relationships/tags" Target="../tags/tag128.xml" /><Relationship Id="rId21" Type="http://schemas.openxmlformats.org/officeDocument/2006/relationships/tags" Target="../tags/tag129.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8.xml" /><Relationship Id="rId11" Type="http://schemas.openxmlformats.org/officeDocument/2006/relationships/tags" Target="../tags/tag139.xml" /><Relationship Id="rId12" Type="http://schemas.openxmlformats.org/officeDocument/2006/relationships/tags" Target="../tags/tag140.xml" /><Relationship Id="rId13" Type="http://schemas.openxmlformats.org/officeDocument/2006/relationships/tags" Target="../tags/tag141.xml" /><Relationship Id="rId14" Type="http://schemas.openxmlformats.org/officeDocument/2006/relationships/tags" Target="../tags/tag142.xml" /><Relationship Id="rId15" Type="http://schemas.openxmlformats.org/officeDocument/2006/relationships/tags" Target="../tags/tag143.xml" /><Relationship Id="rId16" Type="http://schemas.openxmlformats.org/officeDocument/2006/relationships/tags" Target="../tags/tag144.xml" /><Relationship Id="rId17" Type="http://schemas.openxmlformats.org/officeDocument/2006/relationships/tags" Target="../tags/tag145.xml" /><Relationship Id="rId2" Type="http://schemas.openxmlformats.org/officeDocument/2006/relationships/tags" Target="../tags/tag130.xml" /><Relationship Id="rId3" Type="http://schemas.openxmlformats.org/officeDocument/2006/relationships/tags" Target="../tags/tag131.xml" /><Relationship Id="rId4" Type="http://schemas.openxmlformats.org/officeDocument/2006/relationships/tags" Target="../tags/tag132.xml" /><Relationship Id="rId5" Type="http://schemas.openxmlformats.org/officeDocument/2006/relationships/tags" Target="../tags/tag133.xml" /><Relationship Id="rId6" Type="http://schemas.openxmlformats.org/officeDocument/2006/relationships/tags" Target="../tags/tag134.xml" /><Relationship Id="rId7" Type="http://schemas.openxmlformats.org/officeDocument/2006/relationships/tags" Target="../tags/tag135.xml" /><Relationship Id="rId8" Type="http://schemas.openxmlformats.org/officeDocument/2006/relationships/tags" Target="../tags/tag136.xml" /><Relationship Id="rId9" Type="http://schemas.openxmlformats.org/officeDocument/2006/relationships/tags" Target="../tags/tag13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6.xml" /><Relationship Id="rId3" Type="http://schemas.openxmlformats.org/officeDocument/2006/relationships/tags" Target="../tags/tag147.xml" /><Relationship Id="rId4" Type="http://schemas.openxmlformats.org/officeDocument/2006/relationships/tags" Target="../tags/tag14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7.xml" /><Relationship Id="rId11" Type="http://schemas.openxmlformats.org/officeDocument/2006/relationships/tags" Target="../tags/tag158.xml" /><Relationship Id="rId12" Type="http://schemas.openxmlformats.org/officeDocument/2006/relationships/tags" Target="../tags/tag159.xml" /><Relationship Id="rId13" Type="http://schemas.openxmlformats.org/officeDocument/2006/relationships/tags" Target="../tags/tag160.xml" /><Relationship Id="rId2" Type="http://schemas.openxmlformats.org/officeDocument/2006/relationships/tags" Target="../tags/tag149.xml" /><Relationship Id="rId3" Type="http://schemas.openxmlformats.org/officeDocument/2006/relationships/tags" Target="../tags/tag150.xml" /><Relationship Id="rId4" Type="http://schemas.openxmlformats.org/officeDocument/2006/relationships/tags" Target="../tags/tag151.xml" /><Relationship Id="rId5" Type="http://schemas.openxmlformats.org/officeDocument/2006/relationships/tags" Target="../tags/tag152.xml" /><Relationship Id="rId6" Type="http://schemas.openxmlformats.org/officeDocument/2006/relationships/tags" Target="../tags/tag153.xml" /><Relationship Id="rId7" Type="http://schemas.openxmlformats.org/officeDocument/2006/relationships/tags" Target="../tags/tag154.xml" /><Relationship Id="rId8" Type="http://schemas.openxmlformats.org/officeDocument/2006/relationships/tags" Target="../tags/tag155.xml" /><Relationship Id="rId9" Type="http://schemas.openxmlformats.org/officeDocument/2006/relationships/tags" Target="../tags/tag15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9.xml" /><Relationship Id="rId11" Type="http://schemas.openxmlformats.org/officeDocument/2006/relationships/tags" Target="../tags/tag170.xml" /><Relationship Id="rId12" Type="http://schemas.openxmlformats.org/officeDocument/2006/relationships/tags" Target="../tags/tag171.xml" /><Relationship Id="rId13" Type="http://schemas.openxmlformats.org/officeDocument/2006/relationships/tags" Target="../tags/tag172.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tags" Target="../tags/tag165.xml" /><Relationship Id="rId7" Type="http://schemas.openxmlformats.org/officeDocument/2006/relationships/tags" Target="../tags/tag166.xml" /><Relationship Id="rId8" Type="http://schemas.openxmlformats.org/officeDocument/2006/relationships/tags" Target="../tags/tag167.xml" /><Relationship Id="rId9" Type="http://schemas.openxmlformats.org/officeDocument/2006/relationships/tags" Target="../tags/tag16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1.xml" /><Relationship Id="rId11" Type="http://schemas.openxmlformats.org/officeDocument/2006/relationships/tags" Target="../tags/tag182.xml" /><Relationship Id="rId12" Type="http://schemas.openxmlformats.org/officeDocument/2006/relationships/tags" Target="../tags/tag183.xml" /><Relationship Id="rId13" Type="http://schemas.openxmlformats.org/officeDocument/2006/relationships/tags" Target="../tags/tag184.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 Id="rId5" Type="http://schemas.openxmlformats.org/officeDocument/2006/relationships/tags" Target="../tags/tag176.xml" /><Relationship Id="rId6" Type="http://schemas.openxmlformats.org/officeDocument/2006/relationships/tags" Target="../tags/tag177.xml" /><Relationship Id="rId7" Type="http://schemas.openxmlformats.org/officeDocument/2006/relationships/tags" Target="../tags/tag178.xml" /><Relationship Id="rId8" Type="http://schemas.openxmlformats.org/officeDocument/2006/relationships/tags" Target="../tags/tag179.xml" /><Relationship Id="rId9" Type="http://schemas.openxmlformats.org/officeDocument/2006/relationships/tags" Target="../tags/tag18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5.xml" /><Relationship Id="rId3" Type="http://schemas.openxmlformats.org/officeDocument/2006/relationships/tags" Target="../tags/tag186.xml" /><Relationship Id="rId4" Type="http://schemas.openxmlformats.org/officeDocument/2006/relationships/tags" Target="../tags/tag18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6.xml" /><Relationship Id="rId11" Type="http://schemas.openxmlformats.org/officeDocument/2006/relationships/tags" Target="../tags/tag197.xml" /><Relationship Id="rId12" Type="http://schemas.openxmlformats.org/officeDocument/2006/relationships/tags" Target="../tags/tag198.xml" /><Relationship Id="rId13" Type="http://schemas.openxmlformats.org/officeDocument/2006/relationships/tags" Target="../tags/tag199.xml" /><Relationship Id="rId14" Type="http://schemas.openxmlformats.org/officeDocument/2006/relationships/tags" Target="../tags/tag200.xml" /><Relationship Id="rId15" Type="http://schemas.openxmlformats.org/officeDocument/2006/relationships/tags" Target="../tags/tag201.xml" /><Relationship Id="rId16" Type="http://schemas.openxmlformats.org/officeDocument/2006/relationships/tags" Target="../tags/tag202.xml" /><Relationship Id="rId17" Type="http://schemas.openxmlformats.org/officeDocument/2006/relationships/tags" Target="../tags/tag203.xml" /><Relationship Id="rId18" Type="http://schemas.openxmlformats.org/officeDocument/2006/relationships/tags" Target="../tags/tag204.xml" /><Relationship Id="rId19" Type="http://schemas.openxmlformats.org/officeDocument/2006/relationships/tags" Target="../tags/tag205.xml" /><Relationship Id="rId2" Type="http://schemas.openxmlformats.org/officeDocument/2006/relationships/tags" Target="../tags/tag188.xml" /><Relationship Id="rId20" Type="http://schemas.openxmlformats.org/officeDocument/2006/relationships/tags" Target="../tags/tag206.xml" /><Relationship Id="rId21" Type="http://schemas.openxmlformats.org/officeDocument/2006/relationships/tags" Target="../tags/tag207.xml" /><Relationship Id="rId22" Type="http://schemas.openxmlformats.org/officeDocument/2006/relationships/tags" Target="../tags/tag208.xml" /><Relationship Id="rId23" Type="http://schemas.openxmlformats.org/officeDocument/2006/relationships/tags" Target="../tags/tag209.xml" /><Relationship Id="rId24" Type="http://schemas.openxmlformats.org/officeDocument/2006/relationships/tags" Target="../tags/tag210.xml" /><Relationship Id="rId25" Type="http://schemas.openxmlformats.org/officeDocument/2006/relationships/tags" Target="../tags/tag211.xml" /><Relationship Id="rId3" Type="http://schemas.openxmlformats.org/officeDocument/2006/relationships/tags" Target="../tags/tag189.xml" /><Relationship Id="rId4" Type="http://schemas.openxmlformats.org/officeDocument/2006/relationships/tags" Target="../tags/tag190.xml" /><Relationship Id="rId5" Type="http://schemas.openxmlformats.org/officeDocument/2006/relationships/tags" Target="../tags/tag191.xml" /><Relationship Id="rId6" Type="http://schemas.openxmlformats.org/officeDocument/2006/relationships/tags" Target="../tags/tag192.xml" /><Relationship Id="rId7" Type="http://schemas.openxmlformats.org/officeDocument/2006/relationships/tags" Target="../tags/tag193.xml" /><Relationship Id="rId8" Type="http://schemas.openxmlformats.org/officeDocument/2006/relationships/tags" Target="../tags/tag194.xml" /><Relationship Id="rId9" Type="http://schemas.openxmlformats.org/officeDocument/2006/relationships/tags" Target="../tags/tag19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7065104135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2"/>
          <p:cNvSpPr>
            <a:spLocks noGrp="1"/>
          </p:cNvSpPr>
          <p:nvPr>
            <p:ph type="body" idx="7"/>
            <p:custDataLst>
              <p:tags r:id="rId3"/>
            </p:custDataLst>
          </p:nvPr>
        </p:nvSpPr>
        <p:spPr>
          <a:xfrm>
            <a:off x="4402772" y="5632796"/>
            <a:ext cx="6966584" cy="583561"/>
          </a:xfrm>
        </p:spPr>
        <p:txBody>
          <a:bodyPr/>
          <a:lstStyle/>
          <a:p>
            <a:r>
              <a:rPr lang="zh-CN" altLang="en-US"/>
              <a:t>汇报人：</a:t>
            </a:r>
            <a:r>
              <a:rPr lang="en-US" altLang="zh-CN"/>
              <a:t>XXX</a:t>
            </a:r>
            <a:endParaRPr lang="zh-CN" altLang="en-US"/>
          </a:p>
        </p:txBody>
      </p:sp>
      <p:sp>
        <p:nvSpPr>
          <p:cNvPr id="1048650" name="标题 6"/>
          <p:cNvSpPr>
            <a:spLocks noGrp="1"/>
          </p:cNvSpPr>
          <p:nvPr>
            <p:ph type="title" idx="5"/>
            <p:custDataLst>
              <p:tags r:id="rId4"/>
            </p:custDataLst>
          </p:nvPr>
        </p:nvSpPr>
        <p:spPr>
          <a:xfrm>
            <a:off x="4402772" y="3749203"/>
            <a:ext cx="6966585" cy="1731066"/>
          </a:xfrm>
        </p:spPr>
        <p:txBody>
          <a:bodyPr/>
          <a:lstStyle/>
          <a:p>
            <a:r>
              <a:rPr lang="zh-CN" altLang="en-US"/>
              <a:t>集团管控制度</a:t>
            </a:r>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12" name="文本占位符 1"/>
          <p:cNvSpPr>
            <a:spLocks noGrp="1"/>
          </p:cNvSpPr>
          <p:nvPr>
            <p:ph type="body" idx="5"/>
            <p:custDataLst>
              <p:tags r:id="rId3"/>
            </p:custDataLst>
          </p:nvPr>
        </p:nvSpPr>
        <p:spPr>
          <a:xfrm rot="5400000">
            <a:off x="1526540" y="2623820"/>
            <a:ext cx="5486400" cy="1343660"/>
          </a:xfrm>
        </p:spPr>
        <p:txBody>
          <a:bodyPr/>
          <a:lstStyle/>
          <a:p>
            <a:r>
              <a:rPr lang="zh-CN" altLang="en-US"/>
              <a:t>CONTENTS</a:t>
            </a:r>
            <a:endParaRPr lang="zh-CN" altLang="en-US"/>
          </a:p>
        </p:txBody>
      </p:sp>
      <p:sp>
        <p:nvSpPr>
          <p:cNvPr id="1048814" name="标题 6"/>
          <p:cNvSpPr>
            <a:spLocks noGrp="1"/>
          </p:cNvSpPr>
          <p:nvPr>
            <p:ph type="title" idx="4"/>
            <p:custDataLst>
              <p:tags r:id="rId4"/>
            </p:custDataLst>
          </p:nvPr>
        </p:nvSpPr>
        <p:spPr>
          <a:xfrm>
            <a:off x="3275330" y="579755"/>
            <a:ext cx="1428750" cy="4603115"/>
          </a:xfrm>
        </p:spPr>
        <p:txBody>
          <a:bodyPr/>
          <a:lstStyle/>
          <a:p>
            <a:r>
              <a:rPr lang="zh-CN" altLang="en-US"/>
              <a:t>目录</a:t>
            </a:r>
            <a:endParaRPr lang="zh-CN" altLang="en-US"/>
          </a:p>
        </p:txBody>
      </p:sp>
      <p:sp>
        <p:nvSpPr>
          <p:cNvPr id="1048816" name="圆角矩形 78"/>
          <p:cNvSpPr/>
          <p:nvPr>
            <p:custDataLst>
              <p:tags r:id="rId5"/>
            </p:custDataLst>
          </p:nvPr>
        </p:nvSpPr>
        <p:spPr>
          <a:xfrm>
            <a:off x="5802630" y="734695"/>
            <a:ext cx="5400040" cy="864235"/>
          </a:xfrm>
          <a:prstGeom prst="roundRect">
            <a:avLst>
              <a:gd name="adj" fmla="val 0"/>
            </a:avLst>
          </a:prstGeom>
          <a:gradFill>
            <a:gsLst>
              <a:gs pos="0">
                <a:schemeClr val="accent1">
                  <a:alpha val="10000"/>
                </a:schemeClr>
              </a:gs>
              <a:gs pos="80000">
                <a:schemeClr val="accent1">
                  <a:alpha val="0"/>
                </a:schemeClr>
              </a:gs>
            </a:gsLst>
            <a:lin ang="0" scaled="0"/>
          </a:gradFill>
          <a:ln w="6350">
            <a:gradFill>
              <a:gsLst>
                <a:gs pos="0">
                  <a:schemeClr val="accent1">
                    <a:alpha val="65000"/>
                  </a:schemeClr>
                </a:gs>
                <a:gs pos="80000">
                  <a:schemeClr val="accent1">
                    <a:alpha val="0"/>
                  </a:schemeClr>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pitchFamily="34" charset="-122"/>
            </a:endParaRPr>
          </a:p>
        </p:txBody>
      </p:sp>
      <p:sp>
        <p:nvSpPr>
          <p:cNvPr id="1048818" name="序号"/>
          <p:cNvSpPr txBox="1"/>
          <p:nvPr>
            <p:custDataLst>
              <p:tags r:id="rId6"/>
            </p:custDataLst>
          </p:nvPr>
        </p:nvSpPr>
        <p:spPr>
          <a:xfrm>
            <a:off x="6009005" y="784860"/>
            <a:ext cx="804545" cy="76454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altLang="zh-CN" sz="2400" b="1">
                <a:solidFill>
                  <a:schemeClr val="accent1"/>
                </a:solidFill>
                <a:latin typeface="+mj-ea"/>
                <a:ea typeface="+mj-ea"/>
                <a:cs typeface="微软雅黑" panose="020b0503020204020204" pitchFamily="34" charset="-122"/>
                <a:sym typeface="+mn-ea"/>
              </a:rPr>
              <a:t>01.</a:t>
            </a:r>
            <a:endParaRPr lang="en-US" altLang="zh-CN" sz="2400" b="1">
              <a:solidFill>
                <a:schemeClr val="accent1"/>
              </a:solidFill>
              <a:latin typeface="+mj-ea"/>
              <a:ea typeface="+mj-ea"/>
              <a:cs typeface="微软雅黑" panose="020b0503020204020204" pitchFamily="34" charset="-122"/>
              <a:sym typeface="+mn-ea"/>
            </a:endParaRPr>
          </a:p>
        </p:txBody>
      </p:sp>
      <p:sp>
        <p:nvSpPr>
          <p:cNvPr id="1048820" name="标题"/>
          <p:cNvSpPr txBox="1"/>
          <p:nvPr>
            <p:custDataLst>
              <p:tags r:id="rId7"/>
            </p:custDataLst>
          </p:nvPr>
        </p:nvSpPr>
        <p:spPr>
          <a:xfrm>
            <a:off x="6830695" y="782955"/>
            <a:ext cx="4208780" cy="76835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b="1">
                <a:latin typeface="+mj-ea"/>
                <a:ea typeface="+mj-ea"/>
                <a:cs typeface="微软雅黑" panose="020b0503020204020204" pitchFamily="34" charset="-122"/>
                <a:sym typeface="+mn-ea"/>
              </a:rPr>
              <a:t>集团管控制度的概念</a:t>
            </a:r>
            <a:endParaRPr lang="en-US" altLang="zh-CN" sz="2000" b="1">
              <a:latin typeface="+mj-ea"/>
              <a:ea typeface="+mj-ea"/>
              <a:cs typeface="微软雅黑" panose="020b0503020204020204" pitchFamily="34" charset="-122"/>
              <a:sym typeface="+mn-ea"/>
            </a:endParaRPr>
          </a:p>
        </p:txBody>
      </p:sp>
      <p:sp>
        <p:nvSpPr>
          <p:cNvPr id="1048822" name="圆角矩形 9"/>
          <p:cNvSpPr/>
          <p:nvPr>
            <p:custDataLst>
              <p:tags r:id="rId8"/>
            </p:custDataLst>
          </p:nvPr>
        </p:nvSpPr>
        <p:spPr>
          <a:xfrm>
            <a:off x="5802630" y="1865630"/>
            <a:ext cx="5400040" cy="864235"/>
          </a:xfrm>
          <a:prstGeom prst="roundRect">
            <a:avLst>
              <a:gd name="adj" fmla="val 0"/>
            </a:avLst>
          </a:prstGeom>
          <a:gradFill>
            <a:gsLst>
              <a:gs pos="0">
                <a:schemeClr val="accent1">
                  <a:alpha val="10000"/>
                </a:schemeClr>
              </a:gs>
              <a:gs pos="80000">
                <a:schemeClr val="accent1">
                  <a:alpha val="0"/>
                </a:schemeClr>
              </a:gs>
            </a:gsLst>
            <a:lin ang="0" scaled="0"/>
          </a:gradFill>
          <a:ln w="6350">
            <a:gradFill>
              <a:gsLst>
                <a:gs pos="0">
                  <a:schemeClr val="accent1">
                    <a:alpha val="65000"/>
                  </a:schemeClr>
                </a:gs>
                <a:gs pos="80000">
                  <a:schemeClr val="accent1">
                    <a:alpha val="0"/>
                  </a:schemeClr>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pitchFamily="34" charset="-122"/>
            </a:endParaRPr>
          </a:p>
        </p:txBody>
      </p:sp>
      <p:sp>
        <p:nvSpPr>
          <p:cNvPr id="1048824" name="序号"/>
          <p:cNvSpPr txBox="1"/>
          <p:nvPr>
            <p:custDataLst>
              <p:tags r:id="rId9"/>
            </p:custDataLst>
          </p:nvPr>
        </p:nvSpPr>
        <p:spPr>
          <a:xfrm>
            <a:off x="6009005" y="1915795"/>
            <a:ext cx="804545" cy="76454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altLang="zh-CN" sz="2400" b="1">
                <a:solidFill>
                  <a:schemeClr val="accent1"/>
                </a:solidFill>
                <a:latin typeface="+mj-ea"/>
                <a:ea typeface="+mj-ea"/>
                <a:cs typeface="微软雅黑" panose="020b0503020204020204" pitchFamily="34" charset="-122"/>
                <a:sym typeface="+mn-ea"/>
              </a:rPr>
              <a:t>02.</a:t>
            </a:r>
            <a:endParaRPr lang="en-US" altLang="zh-CN" sz="2400" b="1">
              <a:solidFill>
                <a:schemeClr val="accent1"/>
              </a:solidFill>
              <a:latin typeface="+mj-ea"/>
              <a:ea typeface="+mj-ea"/>
              <a:cs typeface="微软雅黑" panose="020b0503020204020204" pitchFamily="34" charset="-122"/>
              <a:sym typeface="+mn-ea"/>
            </a:endParaRPr>
          </a:p>
        </p:txBody>
      </p:sp>
      <p:sp>
        <p:nvSpPr>
          <p:cNvPr id="1048826" name="标题"/>
          <p:cNvSpPr txBox="1"/>
          <p:nvPr>
            <p:custDataLst>
              <p:tags r:id="rId10"/>
            </p:custDataLst>
          </p:nvPr>
        </p:nvSpPr>
        <p:spPr>
          <a:xfrm>
            <a:off x="6830695" y="1913890"/>
            <a:ext cx="4208780" cy="76835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b="1">
                <a:latin typeface="+mj-ea"/>
                <a:ea typeface="+mj-ea"/>
                <a:cs typeface="微软雅黑" panose="020b0503020204020204" pitchFamily="34" charset="-122"/>
                <a:sym typeface="+mn-ea"/>
              </a:rPr>
              <a:t>集团管控制度的类型</a:t>
            </a:r>
            <a:endParaRPr lang="en-US" altLang="zh-CN" sz="2000" b="1">
              <a:latin typeface="+mj-ea"/>
              <a:ea typeface="+mj-ea"/>
              <a:cs typeface="微软雅黑" panose="020b0503020204020204" pitchFamily="34" charset="-122"/>
              <a:sym typeface="+mn-ea"/>
            </a:endParaRPr>
          </a:p>
        </p:txBody>
      </p:sp>
      <p:sp>
        <p:nvSpPr>
          <p:cNvPr id="1048828" name="圆角矩形 18"/>
          <p:cNvSpPr/>
          <p:nvPr>
            <p:custDataLst>
              <p:tags r:id="rId11"/>
            </p:custDataLst>
          </p:nvPr>
        </p:nvSpPr>
        <p:spPr>
          <a:xfrm>
            <a:off x="5802630" y="2997200"/>
            <a:ext cx="5400040" cy="864235"/>
          </a:xfrm>
          <a:prstGeom prst="roundRect">
            <a:avLst>
              <a:gd name="adj" fmla="val 0"/>
            </a:avLst>
          </a:prstGeom>
          <a:gradFill>
            <a:gsLst>
              <a:gs pos="0">
                <a:schemeClr val="accent1">
                  <a:alpha val="10000"/>
                </a:schemeClr>
              </a:gs>
              <a:gs pos="80000">
                <a:schemeClr val="accent1">
                  <a:alpha val="0"/>
                </a:schemeClr>
              </a:gs>
            </a:gsLst>
            <a:lin ang="0" scaled="0"/>
          </a:gradFill>
          <a:ln w="6350">
            <a:gradFill>
              <a:gsLst>
                <a:gs pos="0">
                  <a:schemeClr val="accent1">
                    <a:alpha val="65000"/>
                  </a:schemeClr>
                </a:gs>
                <a:gs pos="80000">
                  <a:schemeClr val="accent1">
                    <a:alpha val="0"/>
                  </a:schemeClr>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pitchFamily="34" charset="-122"/>
            </a:endParaRPr>
          </a:p>
        </p:txBody>
      </p:sp>
      <p:sp>
        <p:nvSpPr>
          <p:cNvPr id="1048830" name="序号"/>
          <p:cNvSpPr txBox="1"/>
          <p:nvPr>
            <p:custDataLst>
              <p:tags r:id="rId12"/>
            </p:custDataLst>
          </p:nvPr>
        </p:nvSpPr>
        <p:spPr>
          <a:xfrm>
            <a:off x="6009005" y="3047365"/>
            <a:ext cx="804545" cy="76454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altLang="zh-CN" sz="2400" b="1">
                <a:solidFill>
                  <a:schemeClr val="accent1"/>
                </a:solidFill>
                <a:latin typeface="+mj-ea"/>
                <a:ea typeface="+mj-ea"/>
                <a:cs typeface="微软雅黑" panose="020b0503020204020204" pitchFamily="34" charset="-122"/>
                <a:sym typeface="+mn-ea"/>
              </a:rPr>
              <a:t>03.</a:t>
            </a:r>
            <a:endParaRPr lang="en-US" altLang="zh-CN" sz="2400" b="1">
              <a:solidFill>
                <a:schemeClr val="accent1"/>
              </a:solidFill>
              <a:latin typeface="+mj-ea"/>
              <a:ea typeface="+mj-ea"/>
              <a:cs typeface="微软雅黑" panose="020b0503020204020204" pitchFamily="34" charset="-122"/>
              <a:sym typeface="+mn-ea"/>
            </a:endParaRPr>
          </a:p>
        </p:txBody>
      </p:sp>
      <p:sp>
        <p:nvSpPr>
          <p:cNvPr id="1048832" name="标题"/>
          <p:cNvSpPr txBox="1"/>
          <p:nvPr>
            <p:custDataLst>
              <p:tags r:id="rId13"/>
            </p:custDataLst>
          </p:nvPr>
        </p:nvSpPr>
        <p:spPr>
          <a:xfrm>
            <a:off x="6830695" y="3045460"/>
            <a:ext cx="4208780" cy="76835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b="1">
                <a:latin typeface="+mj-ea"/>
                <a:ea typeface="+mj-ea"/>
                <a:cs typeface="微软雅黑" panose="020b0503020204020204" pitchFamily="34" charset="-122"/>
                <a:sym typeface="+mn-ea"/>
              </a:rPr>
              <a:t>集团管控制度的要素</a:t>
            </a:r>
            <a:endParaRPr lang="en-US" altLang="zh-CN" sz="2000" b="1">
              <a:latin typeface="+mj-ea"/>
              <a:ea typeface="+mj-ea"/>
              <a:cs typeface="微软雅黑" panose="020b0503020204020204" pitchFamily="34" charset="-122"/>
              <a:sym typeface="+mn-ea"/>
            </a:endParaRPr>
          </a:p>
        </p:txBody>
      </p:sp>
      <p:sp>
        <p:nvSpPr>
          <p:cNvPr id="1048834" name="圆角矩形 22"/>
          <p:cNvSpPr/>
          <p:nvPr>
            <p:custDataLst>
              <p:tags r:id="rId14"/>
            </p:custDataLst>
          </p:nvPr>
        </p:nvSpPr>
        <p:spPr>
          <a:xfrm>
            <a:off x="5802630" y="4128770"/>
            <a:ext cx="5400040" cy="864235"/>
          </a:xfrm>
          <a:prstGeom prst="roundRect">
            <a:avLst>
              <a:gd name="adj" fmla="val 0"/>
            </a:avLst>
          </a:prstGeom>
          <a:gradFill>
            <a:gsLst>
              <a:gs pos="0">
                <a:schemeClr val="accent1">
                  <a:alpha val="10000"/>
                </a:schemeClr>
              </a:gs>
              <a:gs pos="80000">
                <a:schemeClr val="accent1">
                  <a:alpha val="0"/>
                </a:schemeClr>
              </a:gs>
            </a:gsLst>
            <a:lin ang="0" scaled="0"/>
          </a:gradFill>
          <a:ln w="6350">
            <a:gradFill>
              <a:gsLst>
                <a:gs pos="0">
                  <a:schemeClr val="accent1">
                    <a:alpha val="65000"/>
                  </a:schemeClr>
                </a:gs>
                <a:gs pos="80000">
                  <a:schemeClr val="accent1">
                    <a:alpha val="0"/>
                  </a:schemeClr>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pitchFamily="34" charset="-122"/>
            </a:endParaRPr>
          </a:p>
        </p:txBody>
      </p:sp>
      <p:sp>
        <p:nvSpPr>
          <p:cNvPr id="1048836" name="序号"/>
          <p:cNvSpPr txBox="1"/>
          <p:nvPr>
            <p:custDataLst>
              <p:tags r:id="rId15"/>
            </p:custDataLst>
          </p:nvPr>
        </p:nvSpPr>
        <p:spPr>
          <a:xfrm>
            <a:off x="6009005" y="4178935"/>
            <a:ext cx="804545" cy="76454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altLang="zh-CN" sz="2400" b="1">
                <a:solidFill>
                  <a:schemeClr val="accent1"/>
                </a:solidFill>
                <a:latin typeface="+mj-ea"/>
                <a:ea typeface="+mj-ea"/>
                <a:cs typeface="微软雅黑" panose="020b0503020204020204" pitchFamily="34" charset="-122"/>
                <a:sym typeface="+mn-ea"/>
              </a:rPr>
              <a:t>04.</a:t>
            </a:r>
            <a:endParaRPr lang="en-US" altLang="zh-CN" sz="2400" b="1">
              <a:solidFill>
                <a:schemeClr val="accent1"/>
              </a:solidFill>
              <a:latin typeface="+mj-ea"/>
              <a:ea typeface="+mj-ea"/>
              <a:cs typeface="微软雅黑" panose="020b0503020204020204" pitchFamily="34" charset="-122"/>
              <a:sym typeface="+mn-ea"/>
            </a:endParaRPr>
          </a:p>
        </p:txBody>
      </p:sp>
      <p:sp>
        <p:nvSpPr>
          <p:cNvPr id="1048838" name="标题"/>
          <p:cNvSpPr txBox="1"/>
          <p:nvPr>
            <p:custDataLst>
              <p:tags r:id="rId16"/>
            </p:custDataLst>
          </p:nvPr>
        </p:nvSpPr>
        <p:spPr>
          <a:xfrm>
            <a:off x="6830695" y="4177030"/>
            <a:ext cx="4208780" cy="76835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b="1">
                <a:latin typeface="+mj-ea"/>
                <a:ea typeface="+mj-ea"/>
                <a:cs typeface="微软雅黑" panose="020b0503020204020204" pitchFamily="34" charset="-122"/>
                <a:sym typeface="+mn-ea"/>
              </a:rPr>
              <a:t>集团管控制度的实施</a:t>
            </a:r>
            <a:endParaRPr lang="en-US" altLang="zh-CN" sz="2000" b="1">
              <a:latin typeface="+mj-ea"/>
              <a:ea typeface="+mj-ea"/>
              <a:cs typeface="微软雅黑" panose="020b0503020204020204" pitchFamily="34" charset="-122"/>
              <a:sym typeface="+mn-ea"/>
            </a:endParaRPr>
          </a:p>
        </p:txBody>
      </p:sp>
      <p:sp>
        <p:nvSpPr>
          <p:cNvPr id="1048840" name="圆角矩形 2"/>
          <p:cNvSpPr/>
          <p:nvPr>
            <p:custDataLst>
              <p:tags r:id="rId17"/>
            </p:custDataLst>
          </p:nvPr>
        </p:nvSpPr>
        <p:spPr>
          <a:xfrm>
            <a:off x="5802630" y="5260340"/>
            <a:ext cx="5400040" cy="864235"/>
          </a:xfrm>
          <a:prstGeom prst="roundRect">
            <a:avLst>
              <a:gd name="adj" fmla="val 0"/>
            </a:avLst>
          </a:prstGeom>
          <a:gradFill>
            <a:gsLst>
              <a:gs pos="0">
                <a:schemeClr val="accent1">
                  <a:alpha val="10000"/>
                </a:schemeClr>
              </a:gs>
              <a:gs pos="80000">
                <a:schemeClr val="accent1">
                  <a:alpha val="0"/>
                </a:schemeClr>
              </a:gs>
            </a:gsLst>
            <a:lin ang="0" scaled="0"/>
          </a:gradFill>
          <a:ln w="6350">
            <a:gradFill>
              <a:gsLst>
                <a:gs pos="0">
                  <a:schemeClr val="accent1">
                    <a:alpha val="65000"/>
                  </a:schemeClr>
                </a:gs>
                <a:gs pos="80000">
                  <a:schemeClr val="accent1">
                    <a:alpha val="0"/>
                  </a:schemeClr>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pitchFamily="34" charset="-122"/>
            </a:endParaRPr>
          </a:p>
        </p:txBody>
      </p:sp>
      <p:sp>
        <p:nvSpPr>
          <p:cNvPr id="1048842" name="序号"/>
          <p:cNvSpPr txBox="1"/>
          <p:nvPr>
            <p:custDataLst>
              <p:tags r:id="rId18"/>
            </p:custDataLst>
          </p:nvPr>
        </p:nvSpPr>
        <p:spPr>
          <a:xfrm>
            <a:off x="6009005" y="5310505"/>
            <a:ext cx="804545" cy="76454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buClrTx/>
              <a:buSzTx/>
              <a:buFontTx/>
            </a:pPr>
            <a:r>
              <a:rPr lang="en-US" altLang="zh-CN" sz="2400" b="1">
                <a:solidFill>
                  <a:schemeClr val="accent1"/>
                </a:solidFill>
                <a:latin typeface="+mj-ea"/>
                <a:ea typeface="+mj-ea"/>
                <a:cs typeface="微软雅黑" panose="020b0503020204020204" pitchFamily="34" charset="-122"/>
                <a:sym typeface="+mn-ea"/>
              </a:rPr>
              <a:t>05.</a:t>
            </a:r>
            <a:endParaRPr lang="en-US" altLang="zh-CN" sz="2400" b="1">
              <a:solidFill>
                <a:schemeClr val="accent1"/>
              </a:solidFill>
              <a:latin typeface="+mj-ea"/>
              <a:ea typeface="+mj-ea"/>
              <a:cs typeface="微软雅黑" panose="020b0503020204020204" pitchFamily="34" charset="-122"/>
              <a:sym typeface="+mn-ea"/>
            </a:endParaRPr>
          </a:p>
        </p:txBody>
      </p:sp>
      <p:sp>
        <p:nvSpPr>
          <p:cNvPr id="1048844" name="标题"/>
          <p:cNvSpPr txBox="1"/>
          <p:nvPr>
            <p:custDataLst>
              <p:tags r:id="rId19"/>
            </p:custDataLst>
          </p:nvPr>
        </p:nvSpPr>
        <p:spPr>
          <a:xfrm>
            <a:off x="6830695" y="5308600"/>
            <a:ext cx="4208780" cy="768350"/>
          </a:xfrm>
          <a:prstGeom prst="rect">
            <a:avLst/>
          </a:prstGeom>
          <a:noFill/>
        </p:spPr>
        <p:txBody>
          <a:bodyPr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b="1">
                <a:latin typeface="+mj-ea"/>
                <a:ea typeface="+mj-ea"/>
                <a:cs typeface="微软雅黑" panose="020b0503020204020204" pitchFamily="34" charset="-122"/>
                <a:sym typeface="+mn-ea"/>
              </a:rPr>
              <a:t>集团管控制度的优化</a:t>
            </a:r>
            <a:endParaRPr lang="en-US" altLang="zh-CN" sz="2000" b="1">
              <a:latin typeface="+mj-ea"/>
              <a:ea typeface="+mj-ea"/>
              <a:cs typeface="微软雅黑" panose="020b0503020204020204" pitchFamily="34" charset="-122"/>
              <a:sym typeface="+mn-ea"/>
            </a:endParaRPr>
          </a:p>
        </p:txBody>
      </p:sp>
    </p:spTree>
    <p:custDataLst>
      <p:tags r:id="rId20"/>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94" name="文本占位符 1"/>
          <p:cNvSpPr>
            <a:spLocks noGrp="1"/>
          </p:cNvSpPr>
          <p:nvPr>
            <p:ph type="body" idx="4"/>
            <p:custDataLst>
              <p:tags r:id="rId2"/>
            </p:custDataLst>
          </p:nvPr>
        </p:nvSpPr>
        <p:spPr>
          <a:xfrm>
            <a:off x="2078355" y="1539875"/>
            <a:ext cx="8378825" cy="3218815"/>
          </a:xfrm>
        </p:spPr>
        <p:txBody>
          <a:bodyPr>
            <a:normAutofit fontScale="99571" lnSpcReduction="10000"/>
          </a:bodyPr>
          <a:lstStyle/>
          <a:p>
            <a:r>
              <a:rPr lang="zh-CN" altLang="en-US"/>
              <a:t>01</a:t>
            </a:r>
            <a:endParaRPr lang="zh-CN" altLang="en-US"/>
          </a:p>
        </p:txBody>
      </p:sp>
      <p:sp>
        <p:nvSpPr>
          <p:cNvPr id="1048896" name="标题 4"/>
          <p:cNvSpPr>
            <a:spLocks noGrp="1"/>
          </p:cNvSpPr>
          <p:nvPr>
            <p:ph type="title" idx="3"/>
            <p:custDataLst>
              <p:tags r:id="rId3"/>
            </p:custDataLst>
          </p:nvPr>
        </p:nvSpPr>
        <p:spPr>
          <a:xfrm>
            <a:off x="2078990" y="3526155"/>
            <a:ext cx="8378190" cy="2279650"/>
          </a:xfrm>
        </p:spPr>
        <p:txBody>
          <a:bodyPr/>
          <a:lstStyle/>
          <a:p>
            <a:r>
              <a:rPr lang="zh-CN" altLang="en-US"/>
              <a:t>集团管控制度的概念</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50" name="标题 2"/>
          <p:cNvSpPr>
            <a:spLocks noGrp="1"/>
          </p:cNvSpPr>
          <p:nvPr>
            <p:ph type="title"/>
          </p:nvPr>
        </p:nvSpPr>
        <p:spPr/>
        <p:txBody>
          <a:bodyPr/>
          <a:lstStyle/>
          <a:p>
            <a:r>
              <a:rPr lang="zh-CN" altLang="en-US"/>
              <a:t>集团管控制度的定义</a:t>
            </a:r>
            <a:endParaRPr lang="zh-CN" altLang="en-US"/>
          </a:p>
        </p:txBody>
      </p:sp>
      <p:sp>
        <p:nvSpPr>
          <p:cNvPr id="1048952" name="任意多边形 35"/>
          <p:cNvSpPr/>
          <p:nvPr>
            <p:custDataLst>
              <p:tags r:id="rId2"/>
            </p:custDataLst>
          </p:nvPr>
        </p:nvSpPr>
        <p:spPr>
          <a:xfrm>
            <a:off x="694800" y="1378274"/>
            <a:ext cx="10802500" cy="102839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8954" name="任意多边形 39"/>
          <p:cNvSpPr/>
          <p:nvPr>
            <p:custDataLst>
              <p:tags r:id="rId3"/>
            </p:custDataLst>
          </p:nvPr>
        </p:nvSpPr>
        <p:spPr>
          <a:xfrm>
            <a:off x="776746" y="1467101"/>
            <a:ext cx="10639234" cy="851364"/>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29" name="直接连接符 40"/>
          <p:cNvCxnSpPr/>
          <p:nvPr>
            <p:custDataLst>
              <p:tags r:id="rId4"/>
            </p:custDataLst>
          </p:nvPr>
        </p:nvCxnSpPr>
        <p:spPr>
          <a:xfrm flipH="1">
            <a:off x="2062237" y="1687292"/>
            <a:ext cx="0" cy="425369"/>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8956" name="正文"/>
          <p:cNvSpPr txBox="1"/>
          <p:nvPr>
            <p:custDataLst>
              <p:tags r:id="rId5"/>
            </p:custDataLst>
          </p:nvPr>
        </p:nvSpPr>
        <p:spPr>
          <a:xfrm>
            <a:off x="2321837" y="1452714"/>
            <a:ext cx="8872700" cy="865751"/>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集团管控制度是指集团公司对下属子公司、分公司等成员企业的管理方式和制度安排。</a:t>
            </a:r>
            <a:endParaRPr lang="zh-CN" altLang="en-US">
              <a:solidFill>
                <a:schemeClr val="tx1">
                  <a:lumMod val="65000"/>
                  <a:lumOff val="35000"/>
                </a:schemeClr>
              </a:solidFill>
              <a:latin typeface="+中文正文" charset="0"/>
            </a:endParaRPr>
          </a:p>
        </p:txBody>
      </p:sp>
      <p:sp>
        <p:nvSpPr>
          <p:cNvPr id="1048958" name="矩形 42"/>
          <p:cNvSpPr>
            <a:spLocks noChangeAspect="1"/>
          </p:cNvSpPr>
          <p:nvPr>
            <p:custDataLst>
              <p:tags r:id="rId6"/>
            </p:custDataLst>
          </p:nvPr>
        </p:nvSpPr>
        <p:spPr>
          <a:xfrm flipH="1">
            <a:off x="1002567" y="1448960"/>
            <a:ext cx="886394" cy="88702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8960" name="任意多边形 45"/>
          <p:cNvSpPr/>
          <p:nvPr>
            <p:custDataLst>
              <p:tags r:id="rId7"/>
            </p:custDataLst>
          </p:nvPr>
        </p:nvSpPr>
        <p:spPr>
          <a:xfrm>
            <a:off x="694800" y="2596831"/>
            <a:ext cx="10802500" cy="102839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8962" name="任意多边形 46"/>
          <p:cNvSpPr/>
          <p:nvPr>
            <p:custDataLst>
              <p:tags r:id="rId8"/>
            </p:custDataLst>
          </p:nvPr>
        </p:nvSpPr>
        <p:spPr>
          <a:xfrm>
            <a:off x="776746" y="2685659"/>
            <a:ext cx="10639234" cy="851364"/>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1" name="直接连接符 47"/>
          <p:cNvCxnSpPr/>
          <p:nvPr>
            <p:custDataLst>
              <p:tags r:id="rId9"/>
            </p:custDataLst>
          </p:nvPr>
        </p:nvCxnSpPr>
        <p:spPr>
          <a:xfrm flipH="1">
            <a:off x="2062237" y="2905850"/>
            <a:ext cx="0" cy="425369"/>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8964" name="正文"/>
          <p:cNvSpPr txBox="1"/>
          <p:nvPr>
            <p:custDataLst>
              <p:tags r:id="rId10"/>
            </p:custDataLst>
          </p:nvPr>
        </p:nvSpPr>
        <p:spPr>
          <a:xfrm>
            <a:off x="2321837" y="2671271"/>
            <a:ext cx="8872700" cy="865751"/>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集团管控制度旨在实现集团内部的资源共享、优势互补、协同发展，提高整体竞争力。</a:t>
            </a:r>
            <a:endParaRPr lang="zh-CN" altLang="en-US">
              <a:solidFill>
                <a:schemeClr val="tx1">
                  <a:lumMod val="65000"/>
                  <a:lumOff val="35000"/>
                </a:schemeClr>
              </a:solidFill>
              <a:latin typeface="+中文正文" charset="0"/>
            </a:endParaRPr>
          </a:p>
        </p:txBody>
      </p:sp>
      <p:sp>
        <p:nvSpPr>
          <p:cNvPr id="1048966" name="矩形 49"/>
          <p:cNvSpPr>
            <a:spLocks noChangeAspect="1"/>
          </p:cNvSpPr>
          <p:nvPr>
            <p:custDataLst>
              <p:tags r:id="rId11"/>
            </p:custDataLst>
          </p:nvPr>
        </p:nvSpPr>
        <p:spPr>
          <a:xfrm flipH="1">
            <a:off x="1002567" y="2667518"/>
            <a:ext cx="886394" cy="88702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8968" name="任意多边形 51"/>
          <p:cNvSpPr/>
          <p:nvPr>
            <p:custDataLst>
              <p:tags r:id="rId12"/>
            </p:custDataLst>
          </p:nvPr>
        </p:nvSpPr>
        <p:spPr>
          <a:xfrm>
            <a:off x="694800" y="3815389"/>
            <a:ext cx="10802500" cy="102839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8970" name="任意多边形 52"/>
          <p:cNvSpPr/>
          <p:nvPr>
            <p:custDataLst>
              <p:tags r:id="rId13"/>
            </p:custDataLst>
          </p:nvPr>
        </p:nvSpPr>
        <p:spPr>
          <a:xfrm>
            <a:off x="776746" y="3904216"/>
            <a:ext cx="10639234" cy="851364"/>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3" name="直接连接符 53"/>
          <p:cNvCxnSpPr/>
          <p:nvPr>
            <p:custDataLst>
              <p:tags r:id="rId14"/>
            </p:custDataLst>
          </p:nvPr>
        </p:nvCxnSpPr>
        <p:spPr>
          <a:xfrm flipH="1">
            <a:off x="2062237" y="4124407"/>
            <a:ext cx="0" cy="425369"/>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8972" name="正文"/>
          <p:cNvSpPr txBox="1"/>
          <p:nvPr>
            <p:custDataLst>
              <p:tags r:id="rId15"/>
            </p:custDataLst>
          </p:nvPr>
        </p:nvSpPr>
        <p:spPr>
          <a:xfrm>
            <a:off x="2321837" y="3889829"/>
            <a:ext cx="8872700" cy="865751"/>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集团管控制度包括战略规划、组织结构、人力资源、财务管理、风险管理等方面。</a:t>
            </a:r>
            <a:endParaRPr lang="zh-CN" altLang="en-US">
              <a:solidFill>
                <a:schemeClr val="tx1">
                  <a:lumMod val="65000"/>
                  <a:lumOff val="35000"/>
                </a:schemeClr>
              </a:solidFill>
              <a:latin typeface="+中文正文" charset="0"/>
            </a:endParaRPr>
          </a:p>
        </p:txBody>
      </p:sp>
      <p:sp>
        <p:nvSpPr>
          <p:cNvPr id="1048974" name="矩形 55"/>
          <p:cNvSpPr>
            <a:spLocks noChangeAspect="1"/>
          </p:cNvSpPr>
          <p:nvPr>
            <p:custDataLst>
              <p:tags r:id="rId16"/>
            </p:custDataLst>
          </p:nvPr>
        </p:nvSpPr>
        <p:spPr>
          <a:xfrm flipH="1">
            <a:off x="1002567" y="3886075"/>
            <a:ext cx="886394" cy="88702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
        <p:nvSpPr>
          <p:cNvPr id="1048976" name="任意多边形 57"/>
          <p:cNvSpPr/>
          <p:nvPr>
            <p:custDataLst>
              <p:tags r:id="rId17"/>
            </p:custDataLst>
          </p:nvPr>
        </p:nvSpPr>
        <p:spPr>
          <a:xfrm>
            <a:off x="694800" y="5033947"/>
            <a:ext cx="10802500" cy="1028393"/>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solidFill>
            <a:schemeClr val="bg1"/>
          </a:solidFill>
          <a:ln>
            <a:gradFill>
              <a:gsLst>
                <a:gs pos="0">
                  <a:schemeClr val="accent1">
                    <a:lumMod val="20000"/>
                    <a:lumOff val="80000"/>
                    <a:alpha val="50000"/>
                  </a:schemeClr>
                </a:gs>
                <a:gs pos="100000">
                  <a:schemeClr val="accent1">
                    <a:lumMod val="40000"/>
                    <a:lumOff val="60000"/>
                  </a:schemeClr>
                </a:gs>
              </a:gsLst>
              <a:lin ang="10800000" scaled="0"/>
            </a:gradFill>
          </a:ln>
          <a:effectLst>
            <a:outerShdw blurRad="190500" dist="127000" dir="2700000" sx="95000" sy="95000" algn="tl" rotWithShape="0">
              <a:schemeClr val="accent1">
                <a:alpha val="1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sp>
        <p:nvSpPr>
          <p:cNvPr id="1048978" name="任意多边形 58"/>
          <p:cNvSpPr/>
          <p:nvPr>
            <p:custDataLst>
              <p:tags r:id="rId18"/>
            </p:custDataLst>
          </p:nvPr>
        </p:nvSpPr>
        <p:spPr>
          <a:xfrm>
            <a:off x="776746" y="5122774"/>
            <a:ext cx="10639234" cy="851364"/>
          </a:xfrm>
          <a:custGeom>
            <a:gdLst>
              <a:gd name="idx" fmla="cos wd2 2700000"/>
              <a:gd name="idy" fmla="sin hd2 2700000"/>
              <a:gd name="il" fmla="+- hc 0 wd2"/>
              <a:gd name="ir" fmla="+- hc wd2 0"/>
              <a:gd name="it" fmla="+- vc 0 wd2"/>
              <a:gd name="ib" fmla="+- vc wd2 0"/>
            </a:gdLst>
            <a:cxnLst>
              <a:cxn ang="3">
                <a:pos x="hc" y="t"/>
              </a:cxn>
              <a:cxn ang="3">
                <a:pos x="hd2" y="hd2"/>
              </a:cxn>
              <a:cxn ang="cd2">
                <a:pos x="l" y="vc"/>
              </a:cxn>
              <a:cxn ang="cd4">
                <a:pos x="hd2" y="idy"/>
              </a:cxn>
              <a:cxn ang="cd4">
                <a:pos x="hc" y="b"/>
              </a:cxn>
              <a:cxn ang="cd4">
                <a:pos x="idx" y="idy"/>
              </a:cxn>
              <a:cxn ang="0">
                <a:pos x="r" y="vc"/>
              </a:cxn>
              <a:cxn ang="3">
                <a:pos x="idx" y="hd2"/>
              </a:cxn>
            </a:cxnLst>
            <a:rect l="l" t="t" r="r" b="b"/>
            <a:pathLst>
              <a:path w="17269" h="1644">
                <a:moveTo>
                  <a:pt x="227" y="0"/>
                </a:moveTo>
                <a:lnTo>
                  <a:pt x="17039" y="0"/>
                </a:lnTo>
                <a:lnTo>
                  <a:pt x="17039" y="7"/>
                </a:lnTo>
                <a:cubicBezTo>
                  <a:pt x="17045" y="128"/>
                  <a:pt x="17142" y="225"/>
                  <a:pt x="17263" y="231"/>
                </a:cubicBezTo>
                <a:lnTo>
                  <a:pt x="17269" y="231"/>
                </a:lnTo>
                <a:lnTo>
                  <a:pt x="17269" y="1418"/>
                </a:lnTo>
                <a:lnTo>
                  <a:pt x="17263" y="1418"/>
                </a:lnTo>
                <a:cubicBezTo>
                  <a:pt x="17142" y="1424"/>
                  <a:pt x="17045" y="1521"/>
                  <a:pt x="17039" y="1642"/>
                </a:cubicBezTo>
                <a:lnTo>
                  <a:pt x="17039" y="1644"/>
                </a:lnTo>
                <a:lnTo>
                  <a:pt x="227" y="1644"/>
                </a:lnTo>
                <a:lnTo>
                  <a:pt x="227" y="1642"/>
                </a:lnTo>
                <a:cubicBezTo>
                  <a:pt x="221" y="1521"/>
                  <a:pt x="124" y="1424"/>
                  <a:pt x="3" y="1418"/>
                </a:cubicBezTo>
                <a:lnTo>
                  <a:pt x="0" y="1418"/>
                </a:lnTo>
                <a:lnTo>
                  <a:pt x="0" y="231"/>
                </a:lnTo>
                <a:lnTo>
                  <a:pt x="3" y="231"/>
                </a:lnTo>
                <a:cubicBezTo>
                  <a:pt x="124" y="225"/>
                  <a:pt x="221" y="128"/>
                  <a:pt x="227" y="7"/>
                </a:cubicBezTo>
                <a:lnTo>
                  <a:pt x="227" y="0"/>
                </a:lnTo>
                <a:close/>
              </a:path>
            </a:pathLst>
          </a:custGeom>
          <a:noFill/>
          <a:ln>
            <a:solidFill>
              <a:schemeClr val="accent1">
                <a:lumMod val="20000"/>
                <a:lumOff val="80000"/>
                <a:alpha val="50000"/>
              </a:schemeClr>
            </a:solid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sym typeface="+mn-ea"/>
            </a:endParaRPr>
          </a:p>
        </p:txBody>
      </p:sp>
      <p:cxnSp>
        <p:nvCxnSpPr>
          <p:cNvPr id="3145735" name="直接连接符 59"/>
          <p:cNvCxnSpPr/>
          <p:nvPr>
            <p:custDataLst>
              <p:tags r:id="rId19"/>
            </p:custDataLst>
          </p:nvPr>
        </p:nvCxnSpPr>
        <p:spPr>
          <a:xfrm flipH="1">
            <a:off x="2062237" y="5342965"/>
            <a:ext cx="0" cy="425369"/>
          </a:xfrm>
          <a:prstGeom prst="line">
            <a:avLst/>
          </a:prstGeom>
          <a:ln w="31750" cap="rnd">
            <a:solidFill>
              <a:schemeClr val="accent1">
                <a:lumMod val="20000"/>
                <a:lumOff val="80000"/>
              </a:schemeClr>
            </a:solidFill>
            <a:round/>
          </a:ln>
        </p:spPr>
        <p:style>
          <a:lnRef idx="1">
            <a:schemeClr val="accent1"/>
          </a:lnRef>
          <a:fillRef idx="0">
            <a:schemeClr val="accent1"/>
          </a:fillRef>
          <a:effectRef idx="0">
            <a:schemeClr val="accent1"/>
          </a:effectRef>
          <a:fontRef idx="minor">
            <a:schemeClr val="tx1"/>
          </a:fontRef>
        </p:style>
      </p:cxnSp>
      <p:sp>
        <p:nvSpPr>
          <p:cNvPr id="1048980" name="正文"/>
          <p:cNvSpPr txBox="1"/>
          <p:nvPr>
            <p:custDataLst>
              <p:tags r:id="rId20"/>
            </p:custDataLst>
          </p:nvPr>
        </p:nvSpPr>
        <p:spPr>
          <a:xfrm>
            <a:off x="2321837" y="5108386"/>
            <a:ext cx="8872700" cy="865751"/>
          </a:xfrm>
          <a:prstGeom prst="rect">
            <a:avLst/>
          </a:prstGeom>
          <a:noFill/>
        </p:spPr>
        <p:txBody>
          <a:bodyPr wrap="square" lIns="90000" tIns="0" rIns="90000" bIns="71755"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just" fontAlgn="auto">
              <a:lnSpc>
                <a:spcPct val="130000"/>
              </a:lnSpc>
              <a:spcAft>
                <a:spcPts val="1000"/>
              </a:spcAft>
            </a:pPr>
            <a:r>
              <a:rPr lang="zh-CN" altLang="en-US">
                <a:solidFill>
                  <a:schemeClr val="tx1">
                    <a:lumMod val="65000"/>
                    <a:lumOff val="35000"/>
                  </a:schemeClr>
                </a:solidFill>
                <a:latin typeface="+中文正文" charset="0"/>
              </a:rPr>
              <a:t>集团管控制度需要根据集团公司的实际情况和发展阶段进行设计和调整。</a:t>
            </a:r>
            <a:endParaRPr lang="zh-CN" altLang="en-US">
              <a:solidFill>
                <a:schemeClr val="tx1">
                  <a:lumMod val="65000"/>
                  <a:lumOff val="35000"/>
                </a:schemeClr>
              </a:solidFill>
              <a:latin typeface="+中文正文" charset="0"/>
            </a:endParaRPr>
          </a:p>
        </p:txBody>
      </p:sp>
      <p:sp>
        <p:nvSpPr>
          <p:cNvPr id="1048982" name="矩形 61"/>
          <p:cNvSpPr>
            <a:spLocks noChangeAspect="1"/>
          </p:cNvSpPr>
          <p:nvPr>
            <p:custDataLst>
              <p:tags r:id="rId21"/>
            </p:custDataLst>
          </p:nvPr>
        </p:nvSpPr>
        <p:spPr>
          <a:xfrm flipH="1">
            <a:off x="1002567" y="5104633"/>
            <a:ext cx="886394" cy="887020"/>
          </a:xfrm>
          <a:prstGeom prst="rect">
            <a:avLst/>
          </a:prstGeom>
          <a:noFill/>
          <a:ln>
            <a:noFill/>
          </a:ln>
          <a:effectLst/>
        </p:spPr>
        <p:style>
          <a:lnRef idx="1">
            <a:schemeClr val="accent1"/>
          </a:lnRef>
          <a:fillRef idx="2">
            <a:schemeClr val="accent1"/>
          </a:fillRef>
          <a:effectRef idx="1">
            <a:schemeClr val="accent1"/>
          </a:effectRef>
          <a:fontRef idx="minor">
            <a:schemeClr val="dk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000000"/>
                </a:solidFill>
                <a:latin typeface="微软雅黑"/>
                <a:ea typeface="+mn-ea"/>
                <a:cs typeface="+mn-cs"/>
              </a:defRPr>
            </a:lvl1pPr>
            <a:lvl2pPr marL="457200" algn="l" defTabSz="914400" rtl="0" eaLnBrk="1" latinLnBrk="0" hangingPunct="1">
              <a:defRPr sz="1800" kern="1200">
                <a:solidFill>
                  <a:srgbClr val="000000"/>
                </a:solidFill>
                <a:latin typeface="微软雅黑"/>
                <a:ea typeface="+mn-ea"/>
                <a:cs typeface="+mn-cs"/>
              </a:defRPr>
            </a:lvl2pPr>
            <a:lvl3pPr marL="914400" algn="l" defTabSz="914400" rtl="0" eaLnBrk="1" latinLnBrk="0" hangingPunct="1">
              <a:defRPr sz="1800" kern="1200">
                <a:solidFill>
                  <a:srgbClr val="000000"/>
                </a:solidFill>
                <a:latin typeface="微软雅黑"/>
                <a:ea typeface="+mn-ea"/>
                <a:cs typeface="+mn-cs"/>
              </a:defRPr>
            </a:lvl3pPr>
            <a:lvl4pPr marL="1371600" algn="l" defTabSz="914400" rtl="0" eaLnBrk="1" latinLnBrk="0" hangingPunct="1">
              <a:defRPr sz="1800" kern="1200">
                <a:solidFill>
                  <a:srgbClr val="000000"/>
                </a:solidFill>
                <a:latin typeface="微软雅黑"/>
                <a:ea typeface="+mn-ea"/>
                <a:cs typeface="+mn-cs"/>
              </a:defRPr>
            </a:lvl4pPr>
            <a:lvl5pPr marL="1828800" algn="l" defTabSz="914400" rtl="0" eaLnBrk="1" latinLnBrk="0" hangingPunct="1">
              <a:defRPr sz="1800" kern="1200">
                <a:solidFill>
                  <a:srgbClr val="000000"/>
                </a:solidFill>
                <a:latin typeface="微软雅黑"/>
                <a:ea typeface="+mn-ea"/>
                <a:cs typeface="+mn-cs"/>
              </a:defRPr>
            </a:lvl5pPr>
            <a:lvl6pPr marL="2286000" algn="l" defTabSz="914400" rtl="0" eaLnBrk="1" latinLnBrk="0" hangingPunct="1">
              <a:defRPr sz="1800" kern="1200">
                <a:solidFill>
                  <a:srgbClr val="000000"/>
                </a:solidFill>
                <a:latin typeface="微软雅黑"/>
                <a:ea typeface="+mn-ea"/>
                <a:cs typeface="+mn-cs"/>
              </a:defRPr>
            </a:lvl6pPr>
            <a:lvl7pPr marL="2743200" algn="l" defTabSz="914400" rtl="0" eaLnBrk="1" latinLnBrk="0" hangingPunct="1">
              <a:defRPr sz="1800" kern="1200">
                <a:solidFill>
                  <a:srgbClr val="000000"/>
                </a:solidFill>
                <a:latin typeface="微软雅黑"/>
                <a:ea typeface="+mn-ea"/>
                <a:cs typeface="+mn-cs"/>
              </a:defRPr>
            </a:lvl7pPr>
            <a:lvl8pPr marL="3200400" algn="l" defTabSz="914400" rtl="0" eaLnBrk="1" latinLnBrk="0" hangingPunct="1">
              <a:defRPr sz="1800" kern="1200">
                <a:solidFill>
                  <a:srgbClr val="000000"/>
                </a:solidFill>
                <a:latin typeface="微软雅黑"/>
                <a:ea typeface="+mn-ea"/>
                <a:cs typeface="+mn-cs"/>
              </a:defRPr>
            </a:lvl8pPr>
            <a:lvl9pPr marL="3657600" algn="l" defTabSz="914400" rtl="0" eaLnBrk="1" latinLnBrk="0" hangingPunct="1">
              <a:defRPr sz="1800" kern="1200">
                <a:solidFill>
                  <a:srgbClr val="000000"/>
                </a:solidFill>
                <a:latin typeface="微软雅黑"/>
                <a:ea typeface="+mn-ea"/>
                <a:cs typeface="+mn-cs"/>
              </a:defRPr>
            </a:lvl9pPr>
          </a:lstStyle>
          <a:p>
            <a:pPr algn="ctr"/>
            <a:r>
              <a:rPr lang="zh-CN" altLang="en-US" sz="2000" b="1" spc="300">
                <a:gradFill>
                  <a:gsLst>
                    <a:gs pos="5000">
                      <a:schemeClr val="accent1">
                        <a:alpha val="60000"/>
                      </a:schemeClr>
                    </a:gs>
                    <a:gs pos="100000">
                      <a:schemeClr val="accent1"/>
                    </a:gs>
                  </a:gsLst>
                  <a:lin ang="4800000" scaled="0"/>
                </a:gradFill>
                <a:latin typeface="+mj-ea"/>
              </a:rPr>
              <a:t>添加标题</a:t>
            </a:r>
            <a:endParaRPr lang="zh-CN" altLang="en-US" sz="2000" b="1" spc="300">
              <a:gradFill>
                <a:gsLst>
                  <a:gs pos="5000">
                    <a:schemeClr val="accent1">
                      <a:alpha val="60000"/>
                    </a:schemeClr>
                  </a:gs>
                  <a:gs pos="100000">
                    <a:schemeClr val="accent1"/>
                  </a:gs>
                </a:gsLst>
                <a:lin ang="4800000" scaled="0"/>
              </a:gradFill>
              <a:latin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16" name="标题 2"/>
          <p:cNvSpPr>
            <a:spLocks noGrp="1"/>
          </p:cNvSpPr>
          <p:nvPr>
            <p:ph type="title"/>
          </p:nvPr>
        </p:nvSpPr>
        <p:spPr/>
        <p:txBody>
          <a:bodyPr/>
          <a:lstStyle/>
          <a:p>
            <a:r>
              <a:rPr lang="zh-CN" altLang="en-US"/>
              <a:t>集团管控制度的目的和意义</a:t>
            </a:r>
            <a:endParaRPr lang="zh-CN" altLang="en-US"/>
          </a:p>
        </p:txBody>
      </p:sp>
      <p:sp>
        <p:nvSpPr>
          <p:cNvPr id="1049018" name="圆角矩形 5"/>
          <p:cNvSpPr/>
          <p:nvPr>
            <p:custDataLst>
              <p:tags r:id="rId2"/>
            </p:custDataLst>
          </p:nvPr>
        </p:nvSpPr>
        <p:spPr>
          <a:xfrm>
            <a:off x="717933" y="1435451"/>
            <a:ext cx="2514623" cy="4615352"/>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20" name="圆角矩形 3"/>
          <p:cNvSpPr/>
          <p:nvPr>
            <p:custDataLst>
              <p:tags r:id="rId3"/>
            </p:custDataLst>
          </p:nvPr>
        </p:nvSpPr>
        <p:spPr>
          <a:xfrm>
            <a:off x="694800" y="1389810"/>
            <a:ext cx="2514623" cy="4615352"/>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22" name="文本框 5"/>
          <p:cNvSpPr txBox="1"/>
          <p:nvPr>
            <p:custDataLst>
              <p:tags r:id="rId4"/>
            </p:custDataLst>
          </p:nvPr>
        </p:nvSpPr>
        <p:spPr>
          <a:xfrm>
            <a:off x="868610" y="1758063"/>
            <a:ext cx="2166377" cy="303480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提高集团整体运营效率</a:t>
            </a:r>
            <a:endParaRPr lang="zh-CN" altLang="en-US" sz="2300">
              <a:solidFill>
                <a:schemeClr val="tx1">
                  <a:lumMod val="75000"/>
                  <a:lumOff val="25000"/>
                </a:schemeClr>
              </a:solidFill>
              <a:latin typeface="+mn-ea"/>
              <a:sym typeface="+mn-ea"/>
            </a:endParaRPr>
          </a:p>
        </p:txBody>
      </p:sp>
      <p:sp>
        <p:nvSpPr>
          <p:cNvPr id="1049024" name="圆角矩形 16"/>
          <p:cNvSpPr/>
          <p:nvPr>
            <p:custDataLst>
              <p:tags r:id="rId5"/>
            </p:custDataLst>
          </p:nvPr>
        </p:nvSpPr>
        <p:spPr>
          <a:xfrm>
            <a:off x="874862" y="4970428"/>
            <a:ext cx="677110" cy="677735"/>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3889"/>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01</a:t>
            </a:r>
            <a:endParaRPr lang="en-US" altLang="zh-CN" sz="3600" b="1">
              <a:latin typeface="+mn-ea"/>
            </a:endParaRPr>
          </a:p>
        </p:txBody>
      </p:sp>
      <p:sp>
        <p:nvSpPr>
          <p:cNvPr id="1049026" name="圆角矩形 12"/>
          <p:cNvSpPr/>
          <p:nvPr>
            <p:custDataLst>
              <p:tags r:id="rId6"/>
            </p:custDataLst>
          </p:nvPr>
        </p:nvSpPr>
        <p:spPr>
          <a:xfrm>
            <a:off x="3474515" y="1435451"/>
            <a:ext cx="2514623" cy="4615352"/>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28" name="圆角矩形 13"/>
          <p:cNvSpPr/>
          <p:nvPr>
            <p:custDataLst>
              <p:tags r:id="rId7"/>
            </p:custDataLst>
          </p:nvPr>
        </p:nvSpPr>
        <p:spPr>
          <a:xfrm>
            <a:off x="3445755" y="1389810"/>
            <a:ext cx="2514623" cy="4615352"/>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30" name="圆角矩形 15"/>
          <p:cNvSpPr/>
          <p:nvPr>
            <p:custDataLst>
              <p:tags r:id="rId8"/>
            </p:custDataLst>
          </p:nvPr>
        </p:nvSpPr>
        <p:spPr>
          <a:xfrm>
            <a:off x="3675210" y="4975430"/>
            <a:ext cx="677110" cy="677735"/>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3889"/>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02</a:t>
            </a:r>
            <a:endParaRPr lang="en-US" altLang="zh-CN" sz="3600" b="1">
              <a:latin typeface="+mn-ea"/>
            </a:endParaRPr>
          </a:p>
        </p:txBody>
      </p:sp>
      <p:sp>
        <p:nvSpPr>
          <p:cNvPr id="1049032" name="文本框 10"/>
          <p:cNvSpPr txBox="1"/>
          <p:nvPr>
            <p:custDataLst>
              <p:tags r:id="rId9"/>
            </p:custDataLst>
          </p:nvPr>
        </p:nvSpPr>
        <p:spPr>
          <a:xfrm>
            <a:off x="3620816" y="1763065"/>
            <a:ext cx="2165127" cy="303480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确保集团战略目标的实现</a:t>
            </a:r>
            <a:endParaRPr lang="zh-CN" altLang="en-US" sz="2300">
              <a:solidFill>
                <a:schemeClr val="tx1">
                  <a:lumMod val="75000"/>
                  <a:lumOff val="25000"/>
                </a:schemeClr>
              </a:solidFill>
              <a:latin typeface="+mn-ea"/>
              <a:sym typeface="+mn-ea"/>
            </a:endParaRPr>
          </a:p>
        </p:txBody>
      </p:sp>
      <p:sp>
        <p:nvSpPr>
          <p:cNvPr id="1049034" name="圆角矩形 5"/>
          <p:cNvSpPr/>
          <p:nvPr>
            <p:custDataLst>
              <p:tags r:id="rId10"/>
            </p:custDataLst>
          </p:nvPr>
        </p:nvSpPr>
        <p:spPr>
          <a:xfrm>
            <a:off x="6225470" y="1435451"/>
            <a:ext cx="2514623" cy="4615352"/>
          </a:xfrm>
          <a:prstGeom prst="roundRect">
            <a:avLst>
              <a:gd name="adj" fmla="val 6621"/>
            </a:avLst>
          </a:prstGeom>
          <a:solidFill>
            <a:schemeClr val="accent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36" name="圆角矩形 3"/>
          <p:cNvSpPr/>
          <p:nvPr>
            <p:custDataLst>
              <p:tags r:id="rId11"/>
            </p:custDataLst>
          </p:nvPr>
        </p:nvSpPr>
        <p:spPr>
          <a:xfrm>
            <a:off x="6202337" y="1389810"/>
            <a:ext cx="2514623" cy="4615352"/>
          </a:xfrm>
          <a:prstGeom prst="roundRect">
            <a:avLst>
              <a:gd name="adj" fmla="val 6621"/>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38" name="文本框 23"/>
          <p:cNvSpPr txBox="1"/>
          <p:nvPr>
            <p:custDataLst>
              <p:tags r:id="rId12"/>
            </p:custDataLst>
          </p:nvPr>
        </p:nvSpPr>
        <p:spPr>
          <a:xfrm>
            <a:off x="6376147" y="1758063"/>
            <a:ext cx="2166377" cy="303480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加强集团内部控制和风险管理</a:t>
            </a:r>
            <a:endParaRPr lang="zh-CN" altLang="en-US" sz="2300">
              <a:solidFill>
                <a:schemeClr val="tx1">
                  <a:lumMod val="75000"/>
                  <a:lumOff val="25000"/>
                </a:schemeClr>
              </a:solidFill>
              <a:latin typeface="+mn-ea"/>
              <a:sym typeface="+mn-ea"/>
            </a:endParaRPr>
          </a:p>
        </p:txBody>
      </p:sp>
      <p:sp>
        <p:nvSpPr>
          <p:cNvPr id="1049040" name="圆角矩形 16"/>
          <p:cNvSpPr/>
          <p:nvPr>
            <p:custDataLst>
              <p:tags r:id="rId13"/>
            </p:custDataLst>
          </p:nvPr>
        </p:nvSpPr>
        <p:spPr>
          <a:xfrm>
            <a:off x="6382399" y="4970428"/>
            <a:ext cx="677110" cy="677735"/>
          </a:xfrm>
          <a:prstGeom prst="roundRect">
            <a:avLst>
              <a:gd name="adj" fmla="val 23765"/>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3889"/>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03</a:t>
            </a:r>
            <a:endParaRPr lang="en-US" altLang="zh-CN" sz="3600" b="1">
              <a:latin typeface="+mn-ea"/>
            </a:endParaRPr>
          </a:p>
        </p:txBody>
      </p:sp>
      <p:sp>
        <p:nvSpPr>
          <p:cNvPr id="1049042" name="圆角矩形 12"/>
          <p:cNvSpPr/>
          <p:nvPr>
            <p:custDataLst>
              <p:tags r:id="rId14"/>
            </p:custDataLst>
          </p:nvPr>
        </p:nvSpPr>
        <p:spPr>
          <a:xfrm>
            <a:off x="8982052" y="1435451"/>
            <a:ext cx="2514623" cy="4615352"/>
          </a:xfrm>
          <a:prstGeom prst="roundRect">
            <a:avLst>
              <a:gd name="adj" fmla="val 6621"/>
            </a:avLst>
          </a:prstGeom>
          <a:solidFill>
            <a:srgbClr val="BFBFBF"/>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44" name="圆角矩形 13"/>
          <p:cNvSpPr/>
          <p:nvPr>
            <p:custDataLst>
              <p:tags r:id="rId15"/>
            </p:custDataLst>
          </p:nvPr>
        </p:nvSpPr>
        <p:spPr>
          <a:xfrm>
            <a:off x="8953292" y="1389810"/>
            <a:ext cx="2514623" cy="4615352"/>
          </a:xfrm>
          <a:prstGeom prst="roundRect">
            <a:avLst>
              <a:gd name="adj" fmla="val 6621"/>
            </a:avLst>
          </a:prstGeom>
          <a:solidFill>
            <a:schemeClr val="bg1"/>
          </a:solidFill>
          <a:ln>
            <a:solidFill>
              <a:srgbClr val="BFBFB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046" name="圆角矩形 15"/>
          <p:cNvSpPr/>
          <p:nvPr>
            <p:custDataLst>
              <p:tags r:id="rId16"/>
            </p:custDataLst>
          </p:nvPr>
        </p:nvSpPr>
        <p:spPr>
          <a:xfrm>
            <a:off x="9182746" y="4975430"/>
            <a:ext cx="677110" cy="677735"/>
          </a:xfrm>
          <a:prstGeom prst="roundRect">
            <a:avLst>
              <a:gd name="adj" fmla="val 23765"/>
            </a:avLst>
          </a:prstGeom>
          <a:solidFill>
            <a:srgbClr val="A6A6A6"/>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tIns="0" bIns="0" rtlCol="0" anchor="ctr">
            <a:normAutofit fontScale="73889"/>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r>
              <a:rPr lang="en-US" altLang="zh-CN" sz="3600" b="1">
                <a:latin typeface="+mn-ea"/>
              </a:rPr>
              <a:t>04</a:t>
            </a:r>
            <a:endParaRPr lang="en-US" altLang="zh-CN" sz="3600" b="1">
              <a:latin typeface="+mn-ea"/>
            </a:endParaRPr>
          </a:p>
        </p:txBody>
      </p:sp>
      <p:sp>
        <p:nvSpPr>
          <p:cNvPr id="1049048" name="文本框 32"/>
          <p:cNvSpPr txBox="1"/>
          <p:nvPr>
            <p:custDataLst>
              <p:tags r:id="rId17"/>
            </p:custDataLst>
          </p:nvPr>
        </p:nvSpPr>
        <p:spPr>
          <a:xfrm>
            <a:off x="9128353" y="1763065"/>
            <a:ext cx="2165127" cy="3034804"/>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Bef>
                <a:spcPct val="0"/>
              </a:spcBef>
              <a:spcAft>
                <a:spcPct val="0"/>
              </a:spcAft>
            </a:pPr>
            <a:r>
              <a:rPr lang="zh-CN" altLang="en-US" sz="2300">
                <a:solidFill>
                  <a:schemeClr val="tx1">
                    <a:lumMod val="75000"/>
                    <a:lumOff val="25000"/>
                  </a:schemeClr>
                </a:solidFill>
                <a:latin typeface="+mn-ea"/>
                <a:sym typeface="+mn-ea"/>
              </a:rPr>
              <a:t>促进集团内部资源共享和协同发展</a:t>
            </a:r>
            <a:endParaRPr lang="zh-CN" altLang="en-US" sz="2300">
              <a:solidFill>
                <a:schemeClr val="tx1">
                  <a:lumMod val="75000"/>
                  <a:lumOff val="2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82" name="文本占位符 1"/>
          <p:cNvSpPr>
            <a:spLocks noGrp="1"/>
          </p:cNvSpPr>
          <p:nvPr>
            <p:ph type="body" idx="4"/>
            <p:custDataLst>
              <p:tags r:id="rId2"/>
            </p:custDataLst>
          </p:nvPr>
        </p:nvSpPr>
        <p:spPr>
          <a:xfrm>
            <a:off x="2078355" y="1539875"/>
            <a:ext cx="8378825" cy="3218815"/>
          </a:xfrm>
        </p:spPr>
        <p:txBody>
          <a:bodyPr>
            <a:normAutofit fontScale="99571" lnSpcReduction="10000"/>
          </a:bodyPr>
          <a:lstStyle/>
          <a:p>
            <a:r>
              <a:rPr lang="zh-CN" altLang="en-US"/>
              <a:t>02</a:t>
            </a:r>
            <a:endParaRPr lang="zh-CN" altLang="en-US"/>
          </a:p>
        </p:txBody>
      </p:sp>
      <p:sp>
        <p:nvSpPr>
          <p:cNvPr id="1049084" name="标题 4"/>
          <p:cNvSpPr>
            <a:spLocks noGrp="1"/>
          </p:cNvSpPr>
          <p:nvPr>
            <p:ph type="title" idx="3"/>
            <p:custDataLst>
              <p:tags r:id="rId3"/>
            </p:custDataLst>
          </p:nvPr>
        </p:nvSpPr>
        <p:spPr>
          <a:xfrm>
            <a:off x="2078990" y="3526155"/>
            <a:ext cx="8378190" cy="2279650"/>
          </a:xfrm>
        </p:spPr>
        <p:txBody>
          <a:bodyPr/>
          <a:lstStyle/>
          <a:p>
            <a:r>
              <a:rPr lang="zh-CN" altLang="en-US"/>
              <a:t>集团管控制度的类型</a:t>
            </a:r>
            <a:endParaRPr lang="zh-CN" altLang="en-US"/>
          </a:p>
        </p:txBody>
      </p:sp>
    </p:spTree>
    <p:custDataLst>
      <p:tags r:id="rId4"/>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38" name="标题 2"/>
          <p:cNvSpPr>
            <a:spLocks noGrp="1"/>
          </p:cNvSpPr>
          <p:nvPr>
            <p:ph type="title"/>
          </p:nvPr>
        </p:nvSpPr>
        <p:spPr/>
        <p:txBody>
          <a:bodyPr/>
          <a:lstStyle/>
          <a:p>
            <a:r>
              <a:rPr lang="zh-CN" altLang="en-US"/>
              <a:t>集权型管控制度</a:t>
            </a:r>
            <a:endParaRPr lang="zh-CN" altLang="en-US"/>
          </a:p>
        </p:txBody>
      </p:sp>
      <p:sp>
        <p:nvSpPr>
          <p:cNvPr id="1049140" name="矩形 3"/>
          <p:cNvSpPr/>
          <p:nvPr>
            <p:custDataLst>
              <p:tags r:id="rId2"/>
            </p:custDataLst>
          </p:nvPr>
        </p:nvSpPr>
        <p:spPr>
          <a:xfrm>
            <a:off x="1460547" y="1258888"/>
            <a:ext cx="9816840" cy="1079334"/>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42" name="矩形 13"/>
          <p:cNvSpPr/>
          <p:nvPr>
            <p:custDataLst>
              <p:tags r:id="rId3"/>
            </p:custDataLst>
          </p:nvPr>
        </p:nvSpPr>
        <p:spPr>
          <a:xfrm>
            <a:off x="914149" y="1258888"/>
            <a:ext cx="266229" cy="1079334"/>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44" name="文本框 4"/>
          <p:cNvSpPr txBox="1"/>
          <p:nvPr>
            <p:custDataLst>
              <p:tags r:id="rId4"/>
            </p:custDataLst>
          </p:nvPr>
        </p:nvSpPr>
        <p:spPr>
          <a:xfrm>
            <a:off x="1741627" y="1352143"/>
            <a:ext cx="9392989" cy="89287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定义：集团总部对下属企业进行全面控制和管理</a:t>
            </a:r>
            <a:endParaRPr lang="zh-CN" altLang="en-US" sz="2000" spc="150">
              <a:solidFill>
                <a:schemeClr val="tx1">
                  <a:lumMod val="85000"/>
                  <a:lumOff val="15000"/>
                </a:schemeClr>
              </a:solidFill>
              <a:latin typeface="+mn-ea"/>
              <a:sym typeface="+mn-ea"/>
            </a:endParaRPr>
          </a:p>
        </p:txBody>
      </p:sp>
      <p:sp>
        <p:nvSpPr>
          <p:cNvPr id="1049146" name="矩形 39"/>
          <p:cNvSpPr/>
          <p:nvPr>
            <p:custDataLst>
              <p:tags r:id="rId5"/>
            </p:custDataLst>
          </p:nvPr>
        </p:nvSpPr>
        <p:spPr>
          <a:xfrm>
            <a:off x="1460547" y="2540165"/>
            <a:ext cx="9816840" cy="1079334"/>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48" name="矩形 5"/>
          <p:cNvSpPr/>
          <p:nvPr>
            <p:custDataLst>
              <p:tags r:id="rId6"/>
            </p:custDataLst>
          </p:nvPr>
        </p:nvSpPr>
        <p:spPr>
          <a:xfrm>
            <a:off x="914149" y="2540165"/>
            <a:ext cx="266229" cy="1079334"/>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50" name="文本框 41"/>
          <p:cNvSpPr txBox="1"/>
          <p:nvPr>
            <p:custDataLst>
              <p:tags r:id="rId7"/>
            </p:custDataLst>
          </p:nvPr>
        </p:nvSpPr>
        <p:spPr>
          <a:xfrm>
            <a:off x="1741627" y="2633421"/>
            <a:ext cx="9392989" cy="89287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特点：决策权集中，执行效率高</a:t>
            </a:r>
            <a:endParaRPr lang="zh-CN" altLang="en-US" sz="2000" spc="150">
              <a:solidFill>
                <a:schemeClr val="tx1">
                  <a:lumMod val="85000"/>
                  <a:lumOff val="15000"/>
                </a:schemeClr>
              </a:solidFill>
              <a:latin typeface="+mn-ea"/>
              <a:sym typeface="+mn-ea"/>
            </a:endParaRPr>
          </a:p>
        </p:txBody>
      </p:sp>
      <p:sp>
        <p:nvSpPr>
          <p:cNvPr id="1049152" name="矩形 12"/>
          <p:cNvSpPr/>
          <p:nvPr>
            <p:custDataLst>
              <p:tags r:id="rId8"/>
            </p:custDataLst>
          </p:nvPr>
        </p:nvSpPr>
        <p:spPr>
          <a:xfrm>
            <a:off x="1460547" y="3821443"/>
            <a:ext cx="9816840" cy="1079334"/>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54" name="矩形 17"/>
          <p:cNvSpPr/>
          <p:nvPr>
            <p:custDataLst>
              <p:tags r:id="rId9"/>
            </p:custDataLst>
          </p:nvPr>
        </p:nvSpPr>
        <p:spPr>
          <a:xfrm>
            <a:off x="914149" y="3821443"/>
            <a:ext cx="266229" cy="1079334"/>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56" name="文本框 19"/>
          <p:cNvSpPr txBox="1"/>
          <p:nvPr>
            <p:custDataLst>
              <p:tags r:id="rId10"/>
            </p:custDataLst>
          </p:nvPr>
        </p:nvSpPr>
        <p:spPr>
          <a:xfrm>
            <a:off x="1741627" y="3914698"/>
            <a:ext cx="9392989" cy="89287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优点：有利于资源整合，提高集团整体竞争力</a:t>
            </a:r>
            <a:endParaRPr lang="zh-CN" altLang="en-US" sz="2000" spc="150">
              <a:solidFill>
                <a:schemeClr val="tx1">
                  <a:lumMod val="85000"/>
                  <a:lumOff val="15000"/>
                </a:schemeClr>
              </a:solidFill>
              <a:latin typeface="+mn-ea"/>
              <a:sym typeface="+mn-ea"/>
            </a:endParaRPr>
          </a:p>
        </p:txBody>
      </p:sp>
      <p:sp>
        <p:nvSpPr>
          <p:cNvPr id="1049158" name="矩形 49"/>
          <p:cNvSpPr/>
          <p:nvPr>
            <p:custDataLst>
              <p:tags r:id="rId11"/>
            </p:custDataLst>
          </p:nvPr>
        </p:nvSpPr>
        <p:spPr>
          <a:xfrm>
            <a:off x="1460547" y="5102063"/>
            <a:ext cx="9816840" cy="1079334"/>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60" name="矩形 26"/>
          <p:cNvSpPr/>
          <p:nvPr>
            <p:custDataLst>
              <p:tags r:id="rId12"/>
            </p:custDataLst>
          </p:nvPr>
        </p:nvSpPr>
        <p:spPr>
          <a:xfrm>
            <a:off x="914149" y="5102063"/>
            <a:ext cx="266229" cy="1079334"/>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162" name="文本框 27"/>
          <p:cNvSpPr txBox="1"/>
          <p:nvPr>
            <p:custDataLst>
              <p:tags r:id="rId13"/>
            </p:custDataLst>
          </p:nvPr>
        </p:nvSpPr>
        <p:spPr>
          <a:xfrm>
            <a:off x="1741627" y="5195319"/>
            <a:ext cx="9392989" cy="89287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缺点：可能抑制下属企业的创新和灵活性</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96" name="标题 2"/>
          <p:cNvSpPr>
            <a:spLocks noGrp="1"/>
          </p:cNvSpPr>
          <p:nvPr>
            <p:ph type="title"/>
          </p:nvPr>
        </p:nvSpPr>
        <p:spPr/>
        <p:txBody>
          <a:bodyPr/>
          <a:lstStyle/>
          <a:p>
            <a:r>
              <a:rPr lang="zh-CN" altLang="en-US"/>
              <a:t>分权型管控制度</a:t>
            </a:r>
            <a:endParaRPr lang="zh-CN" altLang="en-US"/>
          </a:p>
        </p:txBody>
      </p:sp>
      <p:sp>
        <p:nvSpPr>
          <p:cNvPr id="1049198" name="矩形 38"/>
          <p:cNvSpPr/>
          <p:nvPr>
            <p:custDataLst>
              <p:tags r:id="rId2"/>
            </p:custDataLst>
          </p:nvPr>
        </p:nvSpPr>
        <p:spPr>
          <a:xfrm rot="204112">
            <a:off x="1373063" y="1258888"/>
            <a:ext cx="4188560" cy="2186237"/>
          </a:xfrm>
          <a:prstGeom prst="rect">
            <a:avLst/>
          </a:prstGeom>
          <a:solidFill>
            <a:schemeClr val="accent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00" name="矩形 39"/>
          <p:cNvSpPr/>
          <p:nvPr>
            <p:custDataLst>
              <p:tags r:id="rId3"/>
            </p:custDataLst>
          </p:nvPr>
        </p:nvSpPr>
        <p:spPr>
          <a:xfrm>
            <a:off x="1377903" y="1259579"/>
            <a:ext cx="4188560" cy="21862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02" name="TextBox 2"/>
          <p:cNvSpPr txBox="1"/>
          <p:nvPr>
            <p:custDataLst>
              <p:tags r:id="rId4"/>
            </p:custDataLst>
          </p:nvPr>
        </p:nvSpPr>
        <p:spPr>
          <a:xfrm>
            <a:off x="1620588" y="1430358"/>
            <a:ext cx="3721167" cy="1805271"/>
          </a:xfrm>
          <a:prstGeom prst="rect">
            <a:avLst/>
          </a:prstGeom>
          <a:noFill/>
        </p:spPr>
        <p:txBody>
          <a:bodyPr wrap="square" bIns="46990" rtlCol="0" anchor="ctr" anchorCtr="0">
            <a:normAutofit fontScale="66818"/>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4400" b="1" spc="150">
                <a:solidFill>
                  <a:srgbClr val="FFFFFF"/>
                </a:solidFill>
                <a:latin typeface="+mj-ea"/>
                <a:ea typeface="+mj-ea"/>
                <a:cs typeface="微软雅黑" panose="020b0503020204020204" pitchFamily="34" charset="-122"/>
                <a:sym typeface="+mn-lt"/>
              </a:rPr>
              <a:t>定义：集团总部将决策权下放给下属企业，使其具有较高的自主权</a:t>
            </a:r>
            <a:endParaRPr lang="zh-CN" altLang="en-US" sz="4400" b="1" spc="150">
              <a:solidFill>
                <a:srgbClr val="FFFFFF"/>
              </a:solidFill>
              <a:latin typeface="+mj-ea"/>
              <a:ea typeface="+mj-ea"/>
              <a:cs typeface="微软雅黑" panose="020b0503020204020204" pitchFamily="34" charset="-122"/>
              <a:sym typeface="+mn-lt"/>
            </a:endParaRPr>
          </a:p>
        </p:txBody>
      </p:sp>
      <p:sp>
        <p:nvSpPr>
          <p:cNvPr id="1049204" name="矩形 100"/>
          <p:cNvSpPr/>
          <p:nvPr>
            <p:custDataLst>
              <p:tags r:id="rId5"/>
            </p:custDataLst>
          </p:nvPr>
        </p:nvSpPr>
        <p:spPr>
          <a:xfrm rot="204112">
            <a:off x="6624320" y="1258888"/>
            <a:ext cx="4188560" cy="2186237"/>
          </a:xfrm>
          <a:prstGeom prst="rect">
            <a:avLst/>
          </a:pr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06" name="矩形 101"/>
          <p:cNvSpPr/>
          <p:nvPr>
            <p:custDataLst>
              <p:tags r:id="rId6"/>
            </p:custDataLst>
          </p:nvPr>
        </p:nvSpPr>
        <p:spPr>
          <a:xfrm>
            <a:off x="6629851" y="1259579"/>
            <a:ext cx="4188560" cy="218623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08" name="TextBox 2"/>
          <p:cNvSpPr txBox="1"/>
          <p:nvPr>
            <p:custDataLst>
              <p:tags r:id="rId7"/>
            </p:custDataLst>
          </p:nvPr>
        </p:nvSpPr>
        <p:spPr>
          <a:xfrm>
            <a:off x="6873228" y="1430358"/>
            <a:ext cx="3721167" cy="1805271"/>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2600" b="1" spc="150">
                <a:solidFill>
                  <a:srgbClr val="FFFFFF"/>
                </a:solidFill>
                <a:latin typeface="+mj-ea"/>
                <a:ea typeface="+mj-ea"/>
                <a:cs typeface="微软雅黑" panose="020b0503020204020204" pitchFamily="34" charset="-122"/>
                <a:sym typeface="+mn-lt"/>
              </a:rPr>
              <a:t>优点：激发下属企业的创新精神和竞争力</a:t>
            </a:r>
            <a:endParaRPr lang="zh-CN" altLang="en-US" sz="2600" b="1" spc="150">
              <a:solidFill>
                <a:srgbClr val="FFFFFF"/>
              </a:solidFill>
              <a:latin typeface="+mj-ea"/>
              <a:ea typeface="+mj-ea"/>
              <a:cs typeface="微软雅黑" panose="020b0503020204020204" pitchFamily="34" charset="-122"/>
              <a:sym typeface="+mn-lt"/>
            </a:endParaRPr>
          </a:p>
        </p:txBody>
      </p:sp>
      <p:sp>
        <p:nvSpPr>
          <p:cNvPr id="1049210" name="矩形 122"/>
          <p:cNvSpPr/>
          <p:nvPr>
            <p:custDataLst>
              <p:tags r:id="rId8"/>
            </p:custDataLst>
          </p:nvPr>
        </p:nvSpPr>
        <p:spPr>
          <a:xfrm rot="204112">
            <a:off x="1373063" y="3994796"/>
            <a:ext cx="4188560" cy="2186237"/>
          </a:xfrm>
          <a:prstGeom prst="rect">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12" name="矩形 123"/>
          <p:cNvSpPr/>
          <p:nvPr>
            <p:custDataLst>
              <p:tags r:id="rId9"/>
            </p:custDataLst>
          </p:nvPr>
        </p:nvSpPr>
        <p:spPr>
          <a:xfrm>
            <a:off x="1377903" y="3995488"/>
            <a:ext cx="4188560" cy="218623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14" name="TextBox 2"/>
          <p:cNvSpPr txBox="1"/>
          <p:nvPr>
            <p:custDataLst>
              <p:tags r:id="rId10"/>
            </p:custDataLst>
          </p:nvPr>
        </p:nvSpPr>
        <p:spPr>
          <a:xfrm>
            <a:off x="1619897" y="4166266"/>
            <a:ext cx="3721167" cy="1805271"/>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2600" b="1" spc="150">
                <a:solidFill>
                  <a:srgbClr val="FFFFFF"/>
                </a:solidFill>
                <a:latin typeface="+mj-ea"/>
                <a:ea typeface="+mj-ea"/>
                <a:cs typeface="微软雅黑" panose="020b0503020204020204" pitchFamily="34" charset="-122"/>
                <a:sym typeface="+mn-lt"/>
              </a:rPr>
              <a:t>缺点：可能导致资源浪费和决策失误</a:t>
            </a:r>
            <a:endParaRPr lang="zh-CN" altLang="en-US" sz="2600" b="1" spc="150">
              <a:solidFill>
                <a:srgbClr val="FFFFFF"/>
              </a:solidFill>
              <a:latin typeface="+mj-ea"/>
              <a:ea typeface="+mj-ea"/>
              <a:cs typeface="微软雅黑" panose="020b0503020204020204" pitchFamily="34" charset="-122"/>
              <a:sym typeface="+mn-lt"/>
            </a:endParaRPr>
          </a:p>
        </p:txBody>
      </p:sp>
      <p:sp>
        <p:nvSpPr>
          <p:cNvPr id="1049216" name="矩形 89"/>
          <p:cNvSpPr/>
          <p:nvPr>
            <p:custDataLst>
              <p:tags r:id="rId11"/>
            </p:custDataLst>
          </p:nvPr>
        </p:nvSpPr>
        <p:spPr>
          <a:xfrm rot="204112">
            <a:off x="6624320" y="3994796"/>
            <a:ext cx="4188560" cy="2186237"/>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18" name="矩形 90"/>
          <p:cNvSpPr/>
          <p:nvPr>
            <p:custDataLst>
              <p:tags r:id="rId12"/>
            </p:custDataLst>
          </p:nvPr>
        </p:nvSpPr>
        <p:spPr>
          <a:xfrm>
            <a:off x="6629851" y="3995488"/>
            <a:ext cx="4188560" cy="218623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20" name="TextBox 2"/>
          <p:cNvSpPr txBox="1"/>
          <p:nvPr>
            <p:custDataLst>
              <p:tags r:id="rId13"/>
            </p:custDataLst>
          </p:nvPr>
        </p:nvSpPr>
        <p:spPr>
          <a:xfrm>
            <a:off x="6871845" y="4166266"/>
            <a:ext cx="3721167" cy="1805271"/>
          </a:xfrm>
          <a:prstGeom prst="rect">
            <a:avLst/>
          </a:prstGeom>
          <a:noFill/>
        </p:spPr>
        <p:txBody>
          <a:bodyPr wrap="square" bIns="4699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spcBef>
                <a:spcPct val="0"/>
              </a:spcBef>
              <a:spcAft>
                <a:spcPct val="0"/>
              </a:spcAft>
              <a:buClrTx/>
              <a:buSzTx/>
              <a:buFontTx/>
            </a:pPr>
            <a:r>
              <a:rPr lang="zh-CN" altLang="en-US" sz="2600" b="1" spc="150">
                <a:solidFill>
                  <a:srgbClr val="FFFFFF"/>
                </a:solidFill>
                <a:latin typeface="+mj-ea"/>
                <a:ea typeface="+mj-ea"/>
                <a:cs typeface="微软雅黑" panose="020b0503020204020204" pitchFamily="34" charset="-122"/>
                <a:sym typeface="+mn-lt"/>
              </a:rPr>
              <a:t>适用条件：下属企业具有较高的管理水平和市场竞争力</a:t>
            </a:r>
            <a:endParaRPr lang="zh-CN" altLang="en-US" sz="2600" b="1" spc="150">
              <a:solidFill>
                <a:srgbClr val="FFFFFF"/>
              </a:solidFill>
              <a:latin typeface="+mj-ea"/>
              <a:ea typeface="+mj-ea"/>
              <a:cs typeface="微软雅黑" panose="020b0503020204020204" pitchFamily="34" charset="-122"/>
              <a:sym typeface="+mn-lt"/>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54" name="标题 2"/>
          <p:cNvSpPr>
            <a:spLocks noGrp="1"/>
          </p:cNvSpPr>
          <p:nvPr>
            <p:ph type="title"/>
          </p:nvPr>
        </p:nvSpPr>
        <p:spPr/>
        <p:txBody>
          <a:bodyPr/>
          <a:lstStyle/>
          <a:p>
            <a:r>
              <a:rPr lang="zh-CN" altLang="en-US"/>
              <a:t>混合型管控制度</a:t>
            </a:r>
            <a:endParaRPr lang="zh-CN" altLang="en-US"/>
          </a:p>
        </p:txBody>
      </p:sp>
      <p:sp>
        <p:nvSpPr>
          <p:cNvPr id="1049256" name="矩形 3"/>
          <p:cNvSpPr/>
          <p:nvPr>
            <p:custDataLst>
              <p:tags r:id="rId2"/>
            </p:custDataLst>
          </p:nvPr>
        </p:nvSpPr>
        <p:spPr>
          <a:xfrm>
            <a:off x="1460547" y="1258888"/>
            <a:ext cx="9816840" cy="1079334"/>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58" name="矩形 13"/>
          <p:cNvSpPr/>
          <p:nvPr>
            <p:custDataLst>
              <p:tags r:id="rId3"/>
            </p:custDataLst>
          </p:nvPr>
        </p:nvSpPr>
        <p:spPr>
          <a:xfrm>
            <a:off x="914149" y="1258888"/>
            <a:ext cx="266229" cy="1079334"/>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60" name="文本框 4"/>
          <p:cNvSpPr txBox="1"/>
          <p:nvPr>
            <p:custDataLst>
              <p:tags r:id="rId4"/>
            </p:custDataLst>
          </p:nvPr>
        </p:nvSpPr>
        <p:spPr>
          <a:xfrm>
            <a:off x="1741627" y="1352143"/>
            <a:ext cx="9392989" cy="89287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特点：结合了集权型和分权型管控制度的优点</a:t>
            </a:r>
            <a:endParaRPr lang="zh-CN" altLang="en-US" sz="2000" spc="150">
              <a:solidFill>
                <a:schemeClr val="tx1">
                  <a:lumMod val="85000"/>
                  <a:lumOff val="15000"/>
                </a:schemeClr>
              </a:solidFill>
              <a:latin typeface="+mn-ea"/>
              <a:sym typeface="+mn-ea"/>
            </a:endParaRPr>
          </a:p>
        </p:txBody>
      </p:sp>
      <p:sp>
        <p:nvSpPr>
          <p:cNvPr id="1049262" name="矩形 39"/>
          <p:cNvSpPr/>
          <p:nvPr>
            <p:custDataLst>
              <p:tags r:id="rId5"/>
            </p:custDataLst>
          </p:nvPr>
        </p:nvSpPr>
        <p:spPr>
          <a:xfrm>
            <a:off x="1460547" y="2540165"/>
            <a:ext cx="9816840" cy="1079334"/>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64" name="矩形 5"/>
          <p:cNvSpPr/>
          <p:nvPr>
            <p:custDataLst>
              <p:tags r:id="rId6"/>
            </p:custDataLst>
          </p:nvPr>
        </p:nvSpPr>
        <p:spPr>
          <a:xfrm>
            <a:off x="914149" y="2540165"/>
            <a:ext cx="266229" cy="1079334"/>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66" name="文本框 41"/>
          <p:cNvSpPr txBox="1"/>
          <p:nvPr>
            <p:custDataLst>
              <p:tags r:id="rId7"/>
            </p:custDataLst>
          </p:nvPr>
        </p:nvSpPr>
        <p:spPr>
          <a:xfrm>
            <a:off x="1741627" y="2633421"/>
            <a:ext cx="9392989" cy="89287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优势：既能保证集团整体的战略方向，又能充分发挥下属公司的积极性和创造性</a:t>
            </a:r>
            <a:endParaRPr lang="zh-CN" altLang="en-US" sz="2000" spc="150">
              <a:solidFill>
                <a:schemeClr val="tx1">
                  <a:lumMod val="85000"/>
                  <a:lumOff val="15000"/>
                </a:schemeClr>
              </a:solidFill>
              <a:latin typeface="+mn-ea"/>
              <a:sym typeface="+mn-ea"/>
            </a:endParaRPr>
          </a:p>
        </p:txBody>
      </p:sp>
      <p:sp>
        <p:nvSpPr>
          <p:cNvPr id="1049268" name="矩形 12"/>
          <p:cNvSpPr/>
          <p:nvPr>
            <p:custDataLst>
              <p:tags r:id="rId8"/>
            </p:custDataLst>
          </p:nvPr>
        </p:nvSpPr>
        <p:spPr>
          <a:xfrm>
            <a:off x="1460547" y="3821443"/>
            <a:ext cx="9816840" cy="1079334"/>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70" name="矩形 17"/>
          <p:cNvSpPr/>
          <p:nvPr>
            <p:custDataLst>
              <p:tags r:id="rId9"/>
            </p:custDataLst>
          </p:nvPr>
        </p:nvSpPr>
        <p:spPr>
          <a:xfrm>
            <a:off x="914149" y="3821443"/>
            <a:ext cx="266229" cy="1079334"/>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72" name="文本框 19"/>
          <p:cNvSpPr txBox="1"/>
          <p:nvPr>
            <p:custDataLst>
              <p:tags r:id="rId10"/>
            </p:custDataLst>
          </p:nvPr>
        </p:nvSpPr>
        <p:spPr>
          <a:xfrm>
            <a:off x="1741627" y="3914698"/>
            <a:ext cx="9392989" cy="89287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应用：适用于大型跨国企业、多元化经营的企业集团等</a:t>
            </a:r>
            <a:endParaRPr lang="zh-CN" altLang="en-US" sz="2000" spc="150">
              <a:solidFill>
                <a:schemeClr val="tx1">
                  <a:lumMod val="85000"/>
                  <a:lumOff val="15000"/>
                </a:schemeClr>
              </a:solidFill>
              <a:latin typeface="+mn-ea"/>
              <a:sym typeface="+mn-ea"/>
            </a:endParaRPr>
          </a:p>
        </p:txBody>
      </p:sp>
      <p:sp>
        <p:nvSpPr>
          <p:cNvPr id="1049274" name="矩形 49"/>
          <p:cNvSpPr/>
          <p:nvPr>
            <p:custDataLst>
              <p:tags r:id="rId11"/>
            </p:custDataLst>
          </p:nvPr>
        </p:nvSpPr>
        <p:spPr>
          <a:xfrm>
            <a:off x="1460547" y="5102063"/>
            <a:ext cx="9816840" cy="1079334"/>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76" name="矩形 26"/>
          <p:cNvSpPr/>
          <p:nvPr>
            <p:custDataLst>
              <p:tags r:id="rId12"/>
            </p:custDataLst>
          </p:nvPr>
        </p:nvSpPr>
        <p:spPr>
          <a:xfrm>
            <a:off x="914149" y="5102063"/>
            <a:ext cx="266229" cy="1079334"/>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278" name="文本框 27"/>
          <p:cNvSpPr txBox="1"/>
          <p:nvPr>
            <p:custDataLst>
              <p:tags r:id="rId13"/>
            </p:custDataLst>
          </p:nvPr>
        </p:nvSpPr>
        <p:spPr>
          <a:xfrm>
            <a:off x="1741627" y="5195319"/>
            <a:ext cx="9392989" cy="89287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实施要点：明确集团总部和下属公司的职责权限，建立有效的信息沟通和协调机制</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12" name="文本占位符 1"/>
          <p:cNvSpPr>
            <a:spLocks noGrp="1"/>
          </p:cNvSpPr>
          <p:nvPr>
            <p:ph type="body" idx="4"/>
            <p:custDataLst>
              <p:tags r:id="rId2"/>
            </p:custDataLst>
          </p:nvPr>
        </p:nvSpPr>
        <p:spPr>
          <a:xfrm>
            <a:off x="2078355" y="1539875"/>
            <a:ext cx="8378825" cy="3218815"/>
          </a:xfrm>
        </p:spPr>
        <p:txBody>
          <a:bodyPr>
            <a:normAutofit/>
          </a:bodyPr>
          <a:lstStyle/>
          <a:p>
            <a:r>
              <a:rPr lang="zh-CN" altLang="en-US"/>
              <a:t>03</a:t>
            </a:r>
            <a:endParaRPr lang="zh-CN" altLang="en-US"/>
          </a:p>
        </p:txBody>
      </p:sp>
      <p:sp>
        <p:nvSpPr>
          <p:cNvPr id="1049314" name="标题 4"/>
          <p:cNvSpPr>
            <a:spLocks noGrp="1"/>
          </p:cNvSpPr>
          <p:nvPr>
            <p:ph type="title" idx="3"/>
            <p:custDataLst>
              <p:tags r:id="rId3"/>
            </p:custDataLst>
          </p:nvPr>
        </p:nvSpPr>
        <p:spPr>
          <a:xfrm>
            <a:off x="2078990" y="3526155"/>
            <a:ext cx="8378190" cy="2279650"/>
          </a:xfrm>
        </p:spPr>
        <p:txBody>
          <a:bodyPr/>
          <a:lstStyle/>
          <a:p>
            <a:r>
              <a:rPr lang="zh-CN" altLang="en-US"/>
              <a:t>集团管控制度的要素</a:t>
            </a:r>
            <a:endParaRPr lang="zh-CN" altLang="en-US"/>
          </a:p>
        </p:txBody>
      </p:sp>
    </p:spTree>
    <p:custDataLst>
      <p:tags r:id="rId4"/>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68" name="标题 2"/>
          <p:cNvSpPr>
            <a:spLocks noGrp="1"/>
          </p:cNvSpPr>
          <p:nvPr>
            <p:ph type="title"/>
          </p:nvPr>
        </p:nvSpPr>
        <p:spPr/>
        <p:txBody>
          <a:bodyPr/>
          <a:lstStyle/>
          <a:p>
            <a:r>
              <a:rPr lang="zh-CN" altLang="en-US"/>
              <a:t>组织结构</a:t>
            </a:r>
            <a:endParaRPr lang="zh-CN" altLang="en-US"/>
          </a:p>
        </p:txBody>
      </p:sp>
      <p:sp>
        <p:nvSpPr>
          <p:cNvPr id="1049370" name="对角圆角矩形 52"/>
          <p:cNvSpPr/>
          <p:nvPr>
            <p:custDataLst>
              <p:tags r:id="rId2"/>
            </p:custDataLst>
          </p:nvPr>
        </p:nvSpPr>
        <p:spPr>
          <a:xfrm>
            <a:off x="694800" y="1443371"/>
            <a:ext cx="5173274" cy="1259995"/>
          </a:xfrm>
          <a:prstGeom prst="round2DiagRect">
            <a:avLst>
              <a:gd name="adj1" fmla="val 18403"/>
              <a:gd name="adj2" fmla="val 15999"/>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72" name="对角圆角矩形 53"/>
          <p:cNvSpPr/>
          <p:nvPr>
            <p:custDataLst>
              <p:tags r:id="rId3"/>
            </p:custDataLst>
          </p:nvPr>
        </p:nvSpPr>
        <p:spPr>
          <a:xfrm>
            <a:off x="694800" y="1312703"/>
            <a:ext cx="517773" cy="49406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74" name="直角三角形 54"/>
          <p:cNvSpPr/>
          <p:nvPr>
            <p:custDataLst>
              <p:tags r:id="rId4"/>
            </p:custDataLst>
          </p:nvPr>
        </p:nvSpPr>
        <p:spPr>
          <a:xfrm>
            <a:off x="1212921" y="1313353"/>
            <a:ext cx="78011" cy="130018"/>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76" name="文本框 56"/>
          <p:cNvSpPr txBox="1"/>
          <p:nvPr>
            <p:custDataLst>
              <p:tags r:id="rId5"/>
            </p:custDataLst>
          </p:nvPr>
        </p:nvSpPr>
        <p:spPr>
          <a:xfrm>
            <a:off x="1246725" y="1496028"/>
            <a:ext cx="4419453" cy="114266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集团总部：负责整体战略规划和资源配置</a:t>
            </a:r>
            <a:endParaRPr lang="zh-CN" altLang="en-US">
              <a:solidFill>
                <a:schemeClr val="dk1">
                  <a:lumMod val="80000"/>
                  <a:lumOff val="20000"/>
                </a:schemeClr>
              </a:solidFill>
              <a:latin typeface="+mn-ea"/>
              <a:sym typeface="+mn-ea"/>
            </a:endParaRPr>
          </a:p>
        </p:txBody>
      </p:sp>
      <p:sp>
        <p:nvSpPr>
          <p:cNvPr id="1049378" name="对角圆角矩形 9"/>
          <p:cNvSpPr/>
          <p:nvPr>
            <p:custDataLst>
              <p:tags r:id="rId6"/>
            </p:custDataLst>
          </p:nvPr>
        </p:nvSpPr>
        <p:spPr>
          <a:xfrm>
            <a:off x="6323268" y="1443371"/>
            <a:ext cx="5173274" cy="1259995"/>
          </a:xfrm>
          <a:prstGeom prst="round2DiagRect">
            <a:avLst>
              <a:gd name="adj1" fmla="val 18419"/>
              <a:gd name="adj2" fmla="val 14126"/>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80" name="对角圆角矩形 10"/>
          <p:cNvSpPr/>
          <p:nvPr>
            <p:custDataLst>
              <p:tags r:id="rId7"/>
            </p:custDataLst>
          </p:nvPr>
        </p:nvSpPr>
        <p:spPr>
          <a:xfrm>
            <a:off x="6323268" y="1312703"/>
            <a:ext cx="517773" cy="49406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82" name="直角三角形 11"/>
          <p:cNvSpPr/>
          <p:nvPr>
            <p:custDataLst>
              <p:tags r:id="rId8"/>
            </p:custDataLst>
          </p:nvPr>
        </p:nvSpPr>
        <p:spPr>
          <a:xfrm>
            <a:off x="6840739" y="1313353"/>
            <a:ext cx="78011" cy="130018"/>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84" name="文本框 12"/>
          <p:cNvSpPr txBox="1"/>
          <p:nvPr>
            <p:custDataLst>
              <p:tags r:id="rId9"/>
            </p:custDataLst>
          </p:nvPr>
        </p:nvSpPr>
        <p:spPr>
          <a:xfrm>
            <a:off x="6874544" y="1502529"/>
            <a:ext cx="4419453" cy="114266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董事会：负责决策和监督</a:t>
            </a:r>
            <a:endParaRPr lang="en-US" altLang="zh-CN">
              <a:solidFill>
                <a:schemeClr val="dk1">
                  <a:lumMod val="80000"/>
                  <a:lumOff val="20000"/>
                </a:schemeClr>
              </a:solidFill>
              <a:latin typeface="+mn-ea"/>
              <a:sym typeface="+mn-ea"/>
            </a:endParaRPr>
          </a:p>
        </p:txBody>
      </p:sp>
      <p:sp>
        <p:nvSpPr>
          <p:cNvPr id="1049386" name="对角圆角矩形 5"/>
          <p:cNvSpPr/>
          <p:nvPr>
            <p:custDataLst>
              <p:tags r:id="rId10"/>
            </p:custDataLst>
          </p:nvPr>
        </p:nvSpPr>
        <p:spPr>
          <a:xfrm>
            <a:off x="694800" y="3155704"/>
            <a:ext cx="5173274" cy="1259995"/>
          </a:xfrm>
          <a:prstGeom prst="round2DiagRect">
            <a:avLst>
              <a:gd name="adj1" fmla="val 15411"/>
              <a:gd name="adj2" fmla="val 15070"/>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88" name="对角圆角矩形 6"/>
          <p:cNvSpPr/>
          <p:nvPr>
            <p:custDataLst>
              <p:tags r:id="rId11"/>
            </p:custDataLst>
          </p:nvPr>
        </p:nvSpPr>
        <p:spPr>
          <a:xfrm>
            <a:off x="694800" y="3025037"/>
            <a:ext cx="517773" cy="49406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90" name="直角三角形 7"/>
          <p:cNvSpPr/>
          <p:nvPr>
            <p:custDataLst>
              <p:tags r:id="rId12"/>
            </p:custDataLst>
          </p:nvPr>
        </p:nvSpPr>
        <p:spPr>
          <a:xfrm>
            <a:off x="1212921" y="3025687"/>
            <a:ext cx="78011" cy="130018"/>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92" name="文本框 8"/>
          <p:cNvSpPr txBox="1"/>
          <p:nvPr>
            <p:custDataLst>
              <p:tags r:id="rId13"/>
            </p:custDataLst>
          </p:nvPr>
        </p:nvSpPr>
        <p:spPr>
          <a:xfrm>
            <a:off x="1246725" y="3214863"/>
            <a:ext cx="4419453" cy="114266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子公司：负责具体业务运营和执行</a:t>
            </a:r>
            <a:endParaRPr lang="zh-CN" altLang="en-US">
              <a:solidFill>
                <a:schemeClr val="dk1">
                  <a:lumMod val="80000"/>
                  <a:lumOff val="20000"/>
                </a:schemeClr>
              </a:solidFill>
              <a:latin typeface="+mn-ea"/>
              <a:sym typeface="+mn-ea"/>
            </a:endParaRPr>
          </a:p>
        </p:txBody>
      </p:sp>
      <p:sp>
        <p:nvSpPr>
          <p:cNvPr id="1049394" name="对角圆角矩形 14"/>
          <p:cNvSpPr/>
          <p:nvPr>
            <p:custDataLst>
              <p:tags r:id="rId14"/>
            </p:custDataLst>
          </p:nvPr>
        </p:nvSpPr>
        <p:spPr>
          <a:xfrm>
            <a:off x="6323268" y="3155704"/>
            <a:ext cx="5173274" cy="1259995"/>
          </a:xfrm>
          <a:prstGeom prst="round2DiagRect">
            <a:avLst>
              <a:gd name="adj1" fmla="val 14446"/>
              <a:gd name="adj2" fmla="val 16035"/>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96" name="对角圆角矩形 18"/>
          <p:cNvSpPr/>
          <p:nvPr>
            <p:custDataLst>
              <p:tags r:id="rId15"/>
            </p:custDataLst>
          </p:nvPr>
        </p:nvSpPr>
        <p:spPr>
          <a:xfrm>
            <a:off x="6323268" y="3025037"/>
            <a:ext cx="517773" cy="494067"/>
          </a:xfrm>
          <a:prstGeom prst="round2DiagRect">
            <a:avLst>
              <a:gd name="adj1" fmla="val 26654"/>
              <a:gd name="adj2" fmla="val 0"/>
            </a:avLst>
          </a:prstGeom>
          <a:solidFill>
            <a:schemeClr val="accent5"/>
          </a:solidFill>
          <a:ln>
            <a:noFill/>
          </a:ln>
          <a:effectLst>
            <a:outerShdw blurRad="165100" dist="25400" dir="2700000" sx="102000" sy="102000" algn="tl" rotWithShape="0">
              <a:schemeClr val="accent5">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98" name="直角三角形 19"/>
          <p:cNvSpPr/>
          <p:nvPr>
            <p:custDataLst>
              <p:tags r:id="rId16"/>
            </p:custDataLst>
          </p:nvPr>
        </p:nvSpPr>
        <p:spPr>
          <a:xfrm>
            <a:off x="6840739" y="3025687"/>
            <a:ext cx="78011" cy="130018"/>
          </a:xfrm>
          <a:prstGeom prst="rtTriangl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00" name="文本框 20"/>
          <p:cNvSpPr txBox="1"/>
          <p:nvPr>
            <p:custDataLst>
              <p:tags r:id="rId17"/>
            </p:custDataLst>
          </p:nvPr>
        </p:nvSpPr>
        <p:spPr>
          <a:xfrm>
            <a:off x="6874544" y="3214863"/>
            <a:ext cx="4419453" cy="114266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监事会：负责监督和审计</a:t>
            </a:r>
            <a:endParaRPr lang="en-US" altLang="zh-CN">
              <a:solidFill>
                <a:schemeClr val="dk1">
                  <a:lumMod val="80000"/>
                  <a:lumOff val="20000"/>
                </a:schemeClr>
              </a:solidFill>
              <a:latin typeface="+mn-ea"/>
              <a:sym typeface="+mn-ea"/>
            </a:endParaRPr>
          </a:p>
        </p:txBody>
      </p:sp>
      <p:sp>
        <p:nvSpPr>
          <p:cNvPr id="1049402" name="对角圆角矩形 15"/>
          <p:cNvSpPr/>
          <p:nvPr>
            <p:custDataLst>
              <p:tags r:id="rId18"/>
            </p:custDataLst>
          </p:nvPr>
        </p:nvSpPr>
        <p:spPr>
          <a:xfrm>
            <a:off x="694800" y="4868038"/>
            <a:ext cx="5173274" cy="1259995"/>
          </a:xfrm>
          <a:prstGeom prst="round2DiagRect">
            <a:avLst>
              <a:gd name="adj1" fmla="val 16339"/>
              <a:gd name="adj2" fmla="val 1703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04" name="对角圆角矩形 16"/>
          <p:cNvSpPr/>
          <p:nvPr>
            <p:custDataLst>
              <p:tags r:id="rId19"/>
            </p:custDataLst>
          </p:nvPr>
        </p:nvSpPr>
        <p:spPr>
          <a:xfrm>
            <a:off x="694800" y="4736720"/>
            <a:ext cx="517773" cy="49406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06" name="直角三角形 17"/>
          <p:cNvSpPr/>
          <p:nvPr>
            <p:custDataLst>
              <p:tags r:id="rId20"/>
            </p:custDataLst>
          </p:nvPr>
        </p:nvSpPr>
        <p:spPr>
          <a:xfrm>
            <a:off x="1212921" y="4732820"/>
            <a:ext cx="78011" cy="130018"/>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08" name="文本框 27"/>
          <p:cNvSpPr txBox="1"/>
          <p:nvPr>
            <p:custDataLst>
              <p:tags r:id="rId21"/>
            </p:custDataLst>
          </p:nvPr>
        </p:nvSpPr>
        <p:spPr>
          <a:xfrm>
            <a:off x="1246725" y="4927196"/>
            <a:ext cx="4419453" cy="114266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职能部门：负责集团内部管理和协调</a:t>
            </a:r>
            <a:endParaRPr lang="en-US" altLang="zh-CN">
              <a:solidFill>
                <a:schemeClr val="dk1">
                  <a:lumMod val="80000"/>
                  <a:lumOff val="20000"/>
                </a:schemeClr>
              </a:solidFill>
              <a:latin typeface="+mn-ea"/>
              <a:sym typeface="+mn-ea"/>
            </a:endParaRPr>
          </a:p>
        </p:txBody>
      </p:sp>
      <p:sp>
        <p:nvSpPr>
          <p:cNvPr id="1049410" name="对角圆角矩形 22"/>
          <p:cNvSpPr/>
          <p:nvPr>
            <p:custDataLst>
              <p:tags r:id="rId22"/>
            </p:custDataLst>
          </p:nvPr>
        </p:nvSpPr>
        <p:spPr>
          <a:xfrm>
            <a:off x="6323268" y="4868038"/>
            <a:ext cx="5173274" cy="1259995"/>
          </a:xfrm>
          <a:prstGeom prst="round2DiagRect">
            <a:avLst>
              <a:gd name="adj1" fmla="val 13517"/>
              <a:gd name="adj2" fmla="val 16035"/>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12" name="对角圆角矩形 23"/>
          <p:cNvSpPr/>
          <p:nvPr>
            <p:custDataLst>
              <p:tags r:id="rId23"/>
            </p:custDataLst>
          </p:nvPr>
        </p:nvSpPr>
        <p:spPr>
          <a:xfrm>
            <a:off x="6323268" y="4736720"/>
            <a:ext cx="517773" cy="494067"/>
          </a:xfrm>
          <a:prstGeom prst="round2DiagRect">
            <a:avLst>
              <a:gd name="adj1" fmla="val 26654"/>
              <a:gd name="adj2" fmla="val 0"/>
            </a:avLst>
          </a:prstGeom>
          <a:solidFill>
            <a:schemeClr val="accent6"/>
          </a:solidFill>
          <a:ln>
            <a:noFill/>
          </a:ln>
          <a:effectLst>
            <a:outerShdw blurRad="165100" dist="25400" dir="2700000" sx="102000" sy="102000" algn="tl" rotWithShape="0">
              <a:schemeClr val="accent6">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14" name="直角三角形 24"/>
          <p:cNvSpPr/>
          <p:nvPr>
            <p:custDataLst>
              <p:tags r:id="rId24"/>
            </p:custDataLst>
          </p:nvPr>
        </p:nvSpPr>
        <p:spPr>
          <a:xfrm>
            <a:off x="6840739" y="4732820"/>
            <a:ext cx="78011" cy="130018"/>
          </a:xfrm>
          <a:prstGeom prst="rtTriangle">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416" name="文本框 25"/>
          <p:cNvSpPr txBox="1"/>
          <p:nvPr>
            <p:custDataLst>
              <p:tags r:id="rId25"/>
            </p:custDataLst>
          </p:nvPr>
        </p:nvSpPr>
        <p:spPr>
          <a:xfrm>
            <a:off x="6874544" y="4927196"/>
            <a:ext cx="4419453" cy="114266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经理层：负责执行和实施</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https://d.book118.com/567065104135006053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3"/>
  <p:tag name="KSO_WM_UNIT_INDEX" val="3"/>
  <p:tag name="KSO_WM_UNIT_LAYERLEVEL" val="1"/>
  <p:tag name="KSO_WM_UNIT_TEXT_FILL_FORE_SCHEMECOLOR_INDEX" val="2"/>
  <p:tag name="KSO_WM_UNIT_TEXT_FILL_FORE_SCHEMECOLOR_INDEX_BRIGHTNESS" val="0"/>
  <p:tag name="KSO_WM_UNIT_TEXT_FILL_TYPE" val="1"/>
  <p:tag name="KSO_WM_UNIT_TYPE" val="i"/>
</p:tagLst>
</file>

<file path=ppt/tags/tag2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30.xml><?xml version="1.0" encoding="utf-8"?>
<p:tagLst xmlns:p="http://schemas.openxmlformats.org/presentationml/2006/main">
  <p:tag name="KSO_WM_BEAUTIFY_FLAG" val="#wm#"/>
  <p:tag name="KSO_WM_TAG_VERSION" val="3.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31.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4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8.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5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7.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6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耐心观看"/>
  <p:tag name="KSO_WM_UNIT_TYPE" val="a"/>
  <p:tag name="KSO_WM_UNIT_VALUE" val="10"/>
</p:tagLst>
</file>

<file path=ppt/tags/tag7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3.xml><?xml version="1.0" encoding="utf-8"?>
<p:tagLst xmlns:p="http://schemas.openxmlformats.org/presentationml/2006/main">
  <p:tag name="KSO_WM_BEAUTIFY_FLAG" val="#wm#"/>
  <p:tag name="KSO_WM_TAG_VERSION" val="1.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84.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85.xml><?xml version="1.0" encoding="utf-8"?>
<p:tagLst xmlns:p="http://schemas.openxmlformats.org/presentationml/2006/main">
  <p:tag name="KSO_WM_BEAUTIFY_FLAG" val="#wm#"/>
  <p:tag name="KSO_WM_SPECIAL_SOURCE" val="bdnull"/>
  <p:tag name="KSO_WM_TAG_VERSION" val="3.0"/>
  <p:tag name="KSO_WM_TEMPLATE_CATEGORY" val="custom"/>
  <p:tag name="KSO_WM_TEMPLATE_COLOR_TYPE" val="0"/>
  <p:tag name="KSO_WM_TEMPLATE_INDEX" val="20230897"/>
  <p:tag name="KSO_WM_TEMPLATE_MASTER_TYPE" val="0"/>
  <p:tag name="KSO_WM_TEMPLATE_SUBCATEGORY" val="29"/>
  <p:tag name="KSO_WM_TEMPLATE_THUMBS_INDEX" val="1、9"/>
</p:tagLst>
</file>

<file path=ppt/tags/tag86.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87.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0"/>
  <p:tag name="KSO_WM_UNIT_CONTENT_GROUP_TYPE" val="contentchip"/>
  <p:tag name="KSO_WM_UNIT_DIAGRAM_ISNUMVISUAL" val="0"/>
  <p:tag name="KSO_WM_UNIT_DIAGRAM_ISREFERUNIT" val="0"/>
  <p:tag name="KSO_WM_UNIT_HIGHLIGHT" val="0"/>
  <p:tag name="KSO_WM_UNIT_ID" val="custom20230897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88.xml><?xml version="1.0" encoding="utf-8"?>
<p:tagLst xmlns:p="http://schemas.openxmlformats.org/presentationml/2006/main">
  <p:tag name="KSO_WM_BEAUTIFY_FLAG" val="#wm#"/>
  <p:tag name="KSO_WM_SLIDE_CONTENT_AREA" val="{&quot;left&quot;:&quot;271.25&quot;,&quot;top&quot;:&quot;332.6&quot;,&quot;width&quot;:&quot;664.45&quot;,&quot;height&quot;:&quot;187.1&quot;}"/>
  <p:tag name="KSO_WM_SLIDE_ID" val="custom20230897_1"/>
  <p:tag name="KSO_WM_SLIDE_INDEX" val="1"/>
  <p:tag name="KSO_WM_SLIDE_ITEM_CNT" val="0"/>
  <p:tag name="KSO_WM_SLIDE_LAYOUT" val="a_f"/>
  <p:tag name="KSO_WM_SLIDE_LAYOUT_CNT" val="1_1"/>
  <p:tag name="KSO_WM_SLIDE_SUBTYPE" val="pureTxt"/>
  <p:tag name="KSO_WM_SLIDE_TYPE" val="title"/>
  <p:tag name="KSO_WM_SPECIAL_SOURCE" val="bdnull"/>
  <p:tag name="KSO_WM_TAG_VERSION" val="3.0"/>
  <p:tag name="KSO_WM_TEMPLATE_CATEGORY" val="custom"/>
  <p:tag name="KSO_WM_TEMPLATE_COLOR_TYPE" val="0"/>
  <p:tag name="KSO_WM_TEMPLATE_INDEX" val="20230897"/>
  <p:tag name="KSO_WM_TEMPLATE_MASTER_TYPE" val="0"/>
  <p:tag name="KSO_WM_TEMPLATE_SUBCATEGORY" val="29"/>
  <p:tag name="KSO_WM_TEMPLATE_THUMBS_INDEX" val="1、9"/>
</p:tagLst>
</file>

<file path=ppt/tags/tag89.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5*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90.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5*l_h_i*1_1_1"/>
  <p:tag name="KSO_WM_UNIT_INDEX" val="1_1_1"/>
  <p:tag name="KSO_WM_UNIT_LAYERLEVEL" val="1_1_1"/>
  <p:tag name="KSO_WM_UNIT_TYPE" val="l_h_i"/>
</p:tagLst>
</file>

<file path=ppt/tags/tag9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5*l_h_i*1_1_2"/>
  <p:tag name="KSO_WM_UNIT_INDEX" val="1_1_2"/>
  <p:tag name="KSO_WM_UNIT_LAYERLEVEL" val="1_1_1"/>
  <p:tag name="KSO_WM_UNIT_PRESET_TEXT" val="01."/>
  <p:tag name="KSO_WM_UNIT_SUBTYPE" val="d"/>
  <p:tag name="KSO_WM_UNIT_TYPE" val="l_h_i"/>
</p:tagLst>
</file>

<file path=ppt/tags/tag9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5*l_h_a*1_1_1"/>
  <p:tag name="KSO_WM_UNIT_INDEX" val="1_1_1"/>
  <p:tag name="KSO_WM_UNIT_ISCONTENTSTITLE" val="0"/>
  <p:tag name="KSO_WM_UNIT_ISNUMDGMTITLE" val="0"/>
  <p:tag name="KSO_WM_UNIT_LAYERLEVEL" val="1_1_1"/>
  <p:tag name="KSO_WM_UNIT_NOCLEAR" val="0"/>
  <p:tag name="KSO_WM_UNIT_PRESET_TEXT" val="单击添加目录标题"/>
  <p:tag name="KSO_WM_UNIT_TYPE" val="l_h_a"/>
</p:tagLst>
</file>

<file path=ppt/tags/tag9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5*l_h_i*1_2_1"/>
  <p:tag name="KSO_WM_UNIT_INDEX" val="1_2_1"/>
  <p:tag name="KSO_WM_UNIT_LAYERLEVEL" val="1_1_1"/>
  <p:tag name="KSO_WM_UNIT_TYPE" val="l_h_i"/>
</p:tagLst>
</file>

<file path=ppt/tags/tag9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5*l_h_i*1_2_2"/>
  <p:tag name="KSO_WM_UNIT_INDEX" val="1_2_2"/>
  <p:tag name="KSO_WM_UNIT_LAYERLEVEL" val="1_1_1"/>
  <p:tag name="KSO_WM_UNIT_PRESET_TEXT" val="02."/>
  <p:tag name="KSO_WM_UNIT_SUBTYPE" val="d"/>
  <p:tag name="KSO_WM_UNIT_TYPE" val="l_h_i"/>
</p:tagLst>
</file>

<file path=ppt/tags/tag9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5*l_h_a*1_2_1"/>
  <p:tag name="KSO_WM_UNIT_INDEX" val="1_2_1"/>
  <p:tag name="KSO_WM_UNIT_ISCONTENTSTITLE" val="0"/>
  <p:tag name="KSO_WM_UNIT_ISNUMDGMTITLE" val="0"/>
  <p:tag name="KSO_WM_UNIT_LAYERLEVEL" val="1_1_1"/>
  <p:tag name="KSO_WM_UNIT_NOCLEAR" val="0"/>
  <p:tag name="KSO_WM_UNIT_PRESET_TEXT" val="单击添加目录标题"/>
  <p:tag name="KSO_WM_UNIT_TYPE" val="l_h_a"/>
</p:tagLst>
</file>

<file path=ppt/tags/tag97.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5*l_h_i*1_3_1"/>
  <p:tag name="KSO_WM_UNIT_INDEX" val="1_3_1"/>
  <p:tag name="KSO_WM_UNIT_LAYERLEVEL" val="1_1_1"/>
  <p:tag name="KSO_WM_UNIT_TYPE" val="l_h_i"/>
</p:tagLst>
</file>

<file path=ppt/tags/tag98.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5*l_h_i*1_3_2"/>
  <p:tag name="KSO_WM_UNIT_INDEX" val="1_3_2"/>
  <p:tag name="KSO_WM_UNIT_LAYERLEVEL" val="1_1_1"/>
  <p:tag name="KSO_WM_UNIT_PRESET_TEXT" val="03."/>
  <p:tag name="KSO_WM_UNIT_SUBTYPE" val="d"/>
  <p:tag name="KSO_WM_UNIT_TYPE" val="l_h_i"/>
</p:tagLst>
</file>

<file path=ppt/tags/tag99.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5*l_h_a*1_3_1"/>
  <p:tag name="KSO_WM_UNIT_INDEX" val="1_3_1"/>
  <p:tag name="KSO_WM_UNIT_ISCONTENTSTITLE" val="0"/>
  <p:tag name="KSO_WM_UNIT_ISNUMDGMTITLE" val="0"/>
  <p:tag name="KSO_WM_UNIT_LAYERLEVEL" val="1_1_1"/>
  <p:tag name="KSO_WM_UNIT_NOCLEAR" val="0"/>
  <p:tag name="KSO_WM_UNIT_PRESET_TEXT" val="单击添加目录标题"/>
  <p:tag name="KSO_WM_UNIT_TYPE" val="l_h_a"/>
</p:tagLst>
</file>

<file path=ppt/tags/tag10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5*l_h_i*1_4_1"/>
  <p:tag name="KSO_WM_UNIT_INDEX" val="1_4_1"/>
  <p:tag name="KSO_WM_UNIT_LAYERLEVEL" val="1_1_1"/>
  <p:tag name="KSO_WM_UNIT_TYPE" val="l_h_i"/>
</p:tagLst>
</file>

<file path=ppt/tags/tag10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5*l_h_i*1_4_2"/>
  <p:tag name="KSO_WM_UNIT_INDEX" val="1_4_2"/>
  <p:tag name="KSO_WM_UNIT_LAYERLEVEL" val="1_1_1"/>
  <p:tag name="KSO_WM_UNIT_PRESET_TEXT" val="04."/>
  <p:tag name="KSO_WM_UNIT_SUBTYPE" val="d"/>
  <p:tag name="KSO_WM_UNIT_TYPE" val="l_h_i"/>
</p:tagLst>
</file>

<file path=ppt/tags/tag10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5*l_h_a*1_4_1"/>
  <p:tag name="KSO_WM_UNIT_INDEX" val="1_4_1"/>
  <p:tag name="KSO_WM_UNIT_ISCONTENTSTITLE" val="0"/>
  <p:tag name="KSO_WM_UNIT_ISNUMDGMTITLE" val="0"/>
  <p:tag name="KSO_WM_UNIT_LAYERLEVEL" val="1_1_1"/>
  <p:tag name="KSO_WM_UNIT_NOCLEAR" val="0"/>
  <p:tag name="KSO_WM_UNIT_PRESET_TEXT" val="单击添加目录标题"/>
  <p:tag name="KSO_WM_UNIT_TYPE" val="l_h_a"/>
</p:tagLst>
</file>

<file path=ppt/tags/tag10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5*l_h_i*1_5_1"/>
  <p:tag name="KSO_WM_UNIT_INDEX" val="1_5_1"/>
  <p:tag name="KSO_WM_UNIT_LAYERLEVEL" val="1_1_1"/>
  <p:tag name="KSO_WM_UNIT_TYPE" val="l_h_i"/>
</p:tagLst>
</file>

<file path=ppt/tags/tag10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5*l_h_i*1_5_2"/>
  <p:tag name="KSO_WM_UNIT_INDEX" val="1_5_2"/>
  <p:tag name="KSO_WM_UNIT_LAYERLEVEL" val="1_1_1"/>
  <p:tag name="KSO_WM_UNIT_PRESET_TEXT" val="05."/>
  <p:tag name="KSO_WM_UNIT_SUBTYPE" val="d"/>
  <p:tag name="KSO_WM_UNIT_TYPE" val="l_h_i"/>
</p:tagLst>
</file>

<file path=ppt/tags/tag10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68.25000000000006,&quot;width&quot;:425.19999999999993}"/>
  <p:tag name="KSO_WM_TAG_VERSION" val="3.0"/>
  <p:tag name="KSO_WM_TEMPLATE_CATEGORY" val="custom"/>
  <p:tag name="KSO_WM_TEMPLATE_INDEX" val="20230897"/>
  <p:tag name="KSO_WM_UNIT_COMPATIBLE" val="0"/>
  <p:tag name="KSO_WM_UNIT_DIAGRAM_ISNUMVISUAL" val="0"/>
  <p:tag name="KSO_WM_UNIT_DIAGRAM_ISREFERUNIT" val="0"/>
  <p:tag name="KSO_WM_UNIT_HIGHLIGHT" val="0"/>
  <p:tag name="KSO_WM_UNIT_ID" val="custom20230897_5*l_h_a*1_5_1"/>
  <p:tag name="KSO_WM_UNIT_INDEX" val="1_5_1"/>
  <p:tag name="KSO_WM_UNIT_ISCONTENTSTITLE" val="0"/>
  <p:tag name="KSO_WM_UNIT_ISNUMDGMTITLE" val="0"/>
  <p:tag name="KSO_WM_UNIT_LAYERLEVEL" val="1_1_1"/>
  <p:tag name="KSO_WM_UNIT_NOCLEAR" val="0"/>
  <p:tag name="KSO_WM_UNIT_PRESET_TEXT" val="单击添加目录标题"/>
  <p:tag name="KSO_WM_UNIT_TYPE" val="l_h_a"/>
</p:tagLst>
</file>

<file path=ppt/tags/tag106.xml><?xml version="1.0" encoding="utf-8"?>
<p:tagLst xmlns:p="http://schemas.openxmlformats.org/presentationml/2006/main">
  <p:tag name="KSO_WM_BEAUTIFY_FLAG" val="#wm#"/>
  <p:tag name="KSO_WM_DIAGRAM_GROUP_CODE" val="l1-1"/>
  <p:tag name="KSO_WM_SLIDE_DIAGTYPE" val="l"/>
  <p:tag name="KSO_WM_SLIDE_ID" val="custom20230897_5"/>
  <p:tag name="KSO_WM_SLIDE_INDEX" val="5"/>
  <p:tag name="KSO_WM_SLIDE_ITEM_CNT" val="5"/>
  <p:tag name="KSO_WM_SLIDE_LAYOUT" val="a_b_l"/>
  <p:tag name="KSO_WM_SLIDE_LAYOUT_CNT" val="1_1_1"/>
  <p:tag name="KSO_WM_SLIDE_SUBTYPE" val="diag"/>
  <p:tag name="KSO_WM_SLIDE_TYPE" val="contents"/>
  <p:tag name="KSO_WM_SPECIAL_SOURCE" val="bdnull"/>
  <p:tag name="KSO_WM_TAG_VERSION" val="3.0"/>
  <p:tag name="KSO_WM_TEMPLATE_CATEGORY" val="custom"/>
  <p:tag name="KSO_WM_TEMPLATE_COLOR_TYPE" val="0"/>
  <p:tag name="KSO_WM_TEMPLATE_INDEX" val="20230897"/>
  <p:tag name="KSO_WM_TEMPLATE_MASTER_TYPE" val="0"/>
  <p:tag name="KSO_WM_TEMPLATE_SUBCATEGORY" val="29"/>
</p:tagLst>
</file>

<file path=ppt/tags/tag107.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1"/>
  <p:tag name="KSO_WM_UNIT_CONTENT_GROUP_TYPE" val="contentchip"/>
  <p:tag name="KSO_WM_UNIT_DIAGRAM_ISNUMVISUAL" val="0"/>
  <p:tag name="KSO_WM_UNIT_DIAGRAM_ISREFERUNIT" val="0"/>
  <p:tag name="KSO_WM_UNIT_HIGHLIGHT" val="0"/>
  <p:tag name="KSO_WM_UNIT_ID" val="custom20230897_7*e*1"/>
  <p:tag name="KSO_WM_UNIT_INDEX" val="1"/>
  <p:tag name="KSO_WM_UNIT_LAYERLEVEL" val="1"/>
  <p:tag name="KSO_WM_UNIT_NOCLEAR" val="0"/>
  <p:tag name="KSO_WM_UNIT_PRESET_TEXT" val="01"/>
  <p:tag name="KSO_WM_UNIT_TYPE" val="e"/>
  <p:tag name="KSO_WM_UNIT_VALUE" val="6"/>
</p:tagLst>
</file>

<file path=ppt/tags/tag108.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0"/>
  <p:tag name="KSO_WM_UNIT_CONTENT_GROUP_TYPE" val="contentchip"/>
  <p:tag name="KSO_WM_UNIT_DIAGRAM_ISNUMVISUAL" val="0"/>
  <p:tag name="KSO_WM_UNIT_DIAGRAM_ISREFERUNIT" val="0"/>
  <p:tag name="KSO_WM_UNIT_HIGHLIGHT" val="0"/>
  <p:tag name="KSO_WM_UNIT_ID" val="custom202308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09.xml><?xml version="1.0" encoding="utf-8"?>
<p:tagLst xmlns:p="http://schemas.openxmlformats.org/presentationml/2006/main">
  <p:tag name="KSO_WM_BEAUTIFY_FLAG" val="#wm#"/>
  <p:tag name="KSO_WM_SLIDE_CONTENT_AREA" val="{&quot;left&quot;:&quot;155.45&quot;,&quot;top&quot;:&quot;111.75&quot;,&quot;width&quot;:&quot;791.35&quot;,&quot;height&quot;:&quot;345.4&quot;}"/>
  <p:tag name="KSO_WM_SLIDE_ID" val="custom20230897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897"/>
  <p:tag name="KSO_WM_TEMPLATE_MASTER_TYPE" val="0"/>
  <p:tag name="KSO_WM_TEMPLATE_SUBCATEGORY" val="29"/>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1_1"/>
  <p:tag name="KSO_WM_UNIT_INDEX" val="1_1_1"/>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2"/>
  <p:tag name="KSO_WM_UNIT_INDEX" val="1_1_2"/>
  <p:tag name="KSO_WM_UNIT_LAYERLEVEL" val="1_1_1"/>
  <p:tag name="KSO_WM_UNIT_LINE_FORE_SCHEMECOLOR_INDEX" val="5"/>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1_3"/>
  <p:tag name="KSO_WM_UNIT_INDEX" val="1_1_3"/>
  <p:tag name="KSO_WM_UNIT_LAYERLEVEL" val="1_1_1"/>
  <p:tag name="KSO_WM_UNIT_LINE_FORE_SCHEMECOLOR_INDEX" val="5"/>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2_1"/>
  <p:tag name="KSO_WM_UNIT_INDEX" val="1_2_1"/>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2"/>
  <p:tag name="KSO_WM_UNIT_INDEX" val="1_2_2"/>
  <p:tag name="KSO_WM_UNIT_LAYERLEVEL" val="1_1_1"/>
  <p:tag name="KSO_WM_UNIT_LINE_FORE_SCHEMECOLOR_INDEX" val="5"/>
  <p:tag name="KSO_WM_UNIT_TYPE" val="l_h_i"/>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2_3"/>
  <p:tag name="KSO_WM_UNIT_INDEX" val="1_2_3"/>
  <p:tag name="KSO_WM_UNIT_LAYERLEVEL" val="1_1_1"/>
  <p:tag name="KSO_WM_UNIT_LINE_FORE_SCHEMECOLOR_INDEX" val="5"/>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3_1"/>
  <p:tag name="KSO_WM_UNIT_INDEX" val="1_3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2"/>
  <p:tag name="KSO_WM_UNIT_INDEX" val="1_3_2"/>
  <p:tag name="KSO_WM_UNIT_LAYERLEVEL" val="1_1_1"/>
  <p:tag name="KSO_WM_UNIT_LINE_FORE_SCHEMECOLOR_INDEX" val="5"/>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3_3"/>
  <p:tag name="KSO_WM_UNIT_INDEX" val="1_3_3"/>
  <p:tag name="KSO_WM_UNIT_LAYERLEVEL" val="1_1_1"/>
  <p:tag name="KSO_WM_UNIT_LINE_FORE_SCHEMECOLOR_INDEX" val="5"/>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gradient&quot;:[{&quot;brightness&quot;:0.800000011920929,&quot;colorType&quot;:1,&quot;foreColorIndex&quot;:5,&quot;pos&quot;:0,&quot;transparency&quot;:0.5},{&quot;brightness&quot;:0.6000000238418579,&quot;colorType&quot;:1,&quot;foreColorIndex&quot;:5,&quot;pos&quot;:1,&quot;transparency&quot;:0}],&quot;type&quot;:2},&quot;shadow&quot;:{&quot;brightness&quot;:0,&quot;colorType&quot;:1,&quot;foreColorIndex&quot;:5,&quot;transparency&quot;:0.89999997615814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FILL_FORE_SCHEMECOLOR_INDEX" val="14"/>
  <p:tag name="KSO_WM_UNIT_FILL_FORE_SCHEMECOLOR_INDEX_BRIGHTNESS" val="0"/>
  <p:tag name="KSO_WM_UNIT_FILL_TYPE" val="1"/>
  <p:tag name="KSO_WM_UNIT_HIGHLIGHT" val="0"/>
  <p:tag name="KSO_WM_UNIT_ID" val="diagram20231673_3*l_h_i*1_4_1"/>
  <p:tag name="KSO_WM_UNIT_INDEX" val="1_4_1"/>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5},&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2"/>
  <p:tag name="KSO_WM_UNIT_INDEX" val="1_4_2"/>
  <p:tag name="KSO_WM_UNIT_LAYERLEVEL" val="1_1_1"/>
  <p:tag name="KSO_WM_UNIT_LINE_FORE_SCHEMECOLOR_INDEX" val="5"/>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800000011920929,&quot;colorType&quot;:1,&quot;foreColorIndex&quot;:5,&quot;transparency&quot;:0},&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i*1_4_3"/>
  <p:tag name="KSO_WM_UNIT_INDEX" val="1_4_3"/>
  <p:tag name="KSO_WM_UNIT_LAYERLEVEL" val="1_1_1"/>
  <p:tag name="KSO_WM_UNIT_LINE_FORE_SCHEMECOLOR_INDEX" val="5"/>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05000000074505806,&quot;transparency&quot;:0.4000000059604645},{&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4.8500061035156,&quot;width&quot;:863.5}"/>
  <p:tag name="KSO_WM_TAG_VERSION" val="3.0"/>
  <p:tag name="KSO_WM_TEMPLATE_CATEGORY" val="diagram"/>
  <p:tag name="KSO_WM_TEMPLATE_INDEX" val="20231673"/>
  <p:tag name="KSO_WM_UNIT_COMPATIBLE" val="0"/>
  <p:tag name="KSO_WM_UNIT_DIAGRAM_ISNUMVISUAL" val="0"/>
  <p:tag name="KSO_WM_UNIT_DIAGRAM_ISREFERUNIT" val="0"/>
  <p:tag name="KSO_WM_UNIT_HIGHLIGHT" val="0"/>
  <p:tag name="KSO_WM_UNIT_ID" val="diagram20231673_3*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3"/>
  <p:tag name="KSO_WM_UNIT_TEXT_FILL_TYPE" val="3"/>
  <p:tag name="KSO_WM_UNIT_TYPE" val="l_h_a"/>
  <p:tag name="KSO_WM_UNIT_VALUE" val="10"/>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2"/>
  <p:tag name="KSO_WM_UNIT_INDEX" val="1_1_2"/>
  <p:tag name="KSO_WM_UNIT_LAYERLEVEL" val="1_1_1"/>
  <p:tag name="KSO_WM_UNIT_LINE_FORE_SCHEMECOLOR_INDEX" val="5"/>
  <p:tag name="KSO_WM_UNIT_TYPE" val="l_h_i"/>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1_3"/>
  <p:tag name="KSO_WM_UNIT_INDEX" val="1_1_3"/>
  <p:tag name="KSO_WM_UNIT_LAYERLEVEL" val="1_1_1"/>
  <p:tag name="KSO_WM_UNIT_LINE_FORE_SCHEMECOLOR_INDEX" val="5"/>
  <p:tag name="KSO_WM_UNIT_TYPE" val="l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1_1"/>
  <p:tag name="KSO_WM_UNIT_INDEX" val="1_1_1"/>
  <p:tag name="KSO_WM_UNIT_LAYERLEVEL" val="1_1_1"/>
  <p:tag name="KSO_WM_UNIT_SUBTYPE" val="d"/>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2"/>
  <p:tag name="KSO_WM_UNIT_INDEX" val="1_2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3"/>
  <p:tag name="KSO_WM_UNIT_INDEX" val="1_2_3"/>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2_1"/>
  <p:tag name="KSO_WM_UNIT_INDEX" val="1_2_1"/>
  <p:tag name="KSO_WM_UNIT_LAYERLEVEL" val="1_1_1"/>
  <p:tag name="KSO_WM_UNIT_SUBTYPE" val="d"/>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2"/>
  <p:tag name="KSO_WM_UNIT_INDEX" val="1_3_2"/>
  <p:tag name="KSO_WM_UNIT_LAYERLEVEL" val="1_1_1"/>
  <p:tag name="KSO_WM_UNIT_LINE_FORE_SCHEMECOLOR_INDEX" val="5"/>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3_3"/>
  <p:tag name="KSO_WM_UNIT_INDEX" val="1_3_3"/>
  <p:tag name="KSO_WM_UNIT_LAYERLEVEL" val="1_1_1"/>
  <p:tag name="KSO_WM_UNIT_LINE_FORE_SCHEMECOLOR_INDEX" val="5"/>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FILL_FORE_SCHEMECOLOR_INDEX" val="5"/>
  <p:tag name="KSO_WM_UNIT_HIGHLIGHT" val="0"/>
  <p:tag name="KSO_WM_UNIT_ID" val="diagram20231377_3*l_h_i*1_3_1"/>
  <p:tag name="KSO_WM_UNIT_INDEX" val="1_3_1"/>
  <p:tag name="KSO_WM_UNIT_LAYERLEVEL" val="1_1_1"/>
  <p:tag name="KSO_WM_UNIT_SUBTYPE" val="d"/>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2,&quot;rgb&quot;:&quot;#bfbfbf&quot;,&quot;transparency&quot;:0},&quot;type&quot;:1},&quot;glow&quot;:{&quot;colorType&quot;:0},&quot;line&quot;:{&quot;solidLine&quot;:{&quot;brightness&quot;:-0.25,&quot;colorType&quot;:1,&quot;foreColorIndex&quot;:14,&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2"/>
  <p:tag name="KSO_WM_UNIT_INDEX" val="1_4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solidLine&quot;:{&quot;brightness&quot;:0,&quot;colorType&quot;:2,&quot;rgb&quot;:&quot;#bfbfbf&quot;,&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3"/>
  <p:tag name="KSO_WM_UNIT_INDEX" val="1_4_3"/>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2,&quot;rgb&quot;:&quot;#a6a6a6&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i*1_4_1"/>
  <p:tag name="KSO_WM_UNIT_INDEX" val="1_4_1"/>
  <p:tag name="KSO_WM_UNIT_LAYERLEVEL" val="1_1_1"/>
  <p:tag name="KSO_WM_UNIT_SUBTYPE" val="d"/>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85,&quot;width&quot;:863.75}"/>
  <p:tag name="KSO_WM_TAG_VERSION" val="3.0"/>
  <p:tag name="KSO_WM_TEMPLATE_CATEGORY" val="diagram"/>
  <p:tag name="KSO_WM_TEMPLATE_INDEX" val="20231377"/>
  <p:tag name="KSO_WM_UNIT_COMPATIBLE" val="0"/>
  <p:tag name="KSO_WM_UNIT_DIAGRAM_ISNUMVISUAL" val="0"/>
  <p:tag name="KSO_WM_UNIT_DIAGRAM_ISREFERUNIT" val="0"/>
  <p:tag name="KSO_WM_UNIT_HIGHLIGHT" val="0"/>
  <p:tag name="KSO_WM_UNIT_ID" val="diagram20231377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Lst>
</file>

<file path=ppt/tags/tag146.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1"/>
  <p:tag name="KSO_WM_UNIT_CONTENT_GROUP_TYPE" val="contentchip"/>
  <p:tag name="KSO_WM_UNIT_DIAGRAM_ISNUMVISUAL" val="0"/>
  <p:tag name="KSO_WM_UNIT_DIAGRAM_ISREFERUNIT" val="0"/>
  <p:tag name="KSO_WM_UNIT_HIGHLIGHT" val="0"/>
  <p:tag name="KSO_WM_UNIT_ID" val="custom20230897_7*e*1"/>
  <p:tag name="KSO_WM_UNIT_INDEX" val="1"/>
  <p:tag name="KSO_WM_UNIT_LAYERLEVEL" val="1"/>
  <p:tag name="KSO_WM_UNIT_NOCLEAR" val="0"/>
  <p:tag name="KSO_WM_UNIT_PRESET_TEXT" val="02"/>
  <p:tag name="KSO_WM_UNIT_TYPE" val="e"/>
  <p:tag name="KSO_WM_UNIT_VALUE" val="6"/>
</p:tagLst>
</file>

<file path=ppt/tags/tag147.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0"/>
  <p:tag name="KSO_WM_UNIT_CONTENT_GROUP_TYPE" val="contentchip"/>
  <p:tag name="KSO_WM_UNIT_DIAGRAM_ISNUMVISUAL" val="0"/>
  <p:tag name="KSO_WM_UNIT_DIAGRAM_ISREFERUNIT" val="0"/>
  <p:tag name="KSO_WM_UNIT_HIGHLIGHT" val="0"/>
  <p:tag name="KSO_WM_UNIT_ID" val="custom202308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48.xml><?xml version="1.0" encoding="utf-8"?>
<p:tagLst xmlns:p="http://schemas.openxmlformats.org/presentationml/2006/main">
  <p:tag name="KSO_WM_BEAUTIFY_FLAG" val="#wm#"/>
  <p:tag name="KSO_WM_SLIDE_CONTENT_AREA" val="{&quot;left&quot;:&quot;155.45&quot;,&quot;top&quot;:&quot;111.75&quot;,&quot;width&quot;:&quot;791.35&quot;,&quot;height&quot;:&quot;345.4&quot;}"/>
  <p:tag name="KSO_WM_SLIDE_ID" val="custom20230897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897"/>
  <p:tag name="KSO_WM_TEMPLATE_MASTER_TYPE" val="0"/>
  <p:tag name="KSO_WM_TEMPLATE_SUBCATEGORY" val="29"/>
</p:tagLst>
</file>

<file path=ppt/tags/tag14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1"/>
  <p:tag name="KSO_WM_UNIT_INDEX" val="1_1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5"/>
  <p:tag name="KSO_WM_UNIT_HIGHLIGHT" val="0"/>
  <p:tag name="KSO_WM_UNIT_ID" val="diagram20231366_3*l_h_i*1_1_2"/>
  <p:tag name="KSO_WM_UNIT_INDEX" val="1_1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1_1"/>
  <p:tag name="KSO_WM_UNIT_INDEX" val="1_1_1"/>
  <p:tag name="KSO_WM_UNIT_ISCONTENTSTITLE" val="0"/>
  <p:tag name="KSO_WM_UNIT_ISNUMDGMTITLE" val="0"/>
  <p:tag name="KSO_WM_UNIT_LAYERLEVEL" val="1_1_1"/>
  <p:tag name="KSO_WM_UNIT_NOCLEAR" val="0"/>
  <p:tag name="KSO_WM_UNIT_PRESET_TEXT" val="添加标题"/>
  <p:tag name="KSO_WM_UNIT_TYPE" val="l_h_a"/>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1"/>
  <p:tag name="KSO_WM_UNIT_INDEX" val="1_2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6"/>
  <p:tag name="KSO_WM_UNIT_HIGHLIGHT" val="0"/>
  <p:tag name="KSO_WM_UNIT_ID" val="diagram20231366_3*l_h_i*1_2_2"/>
  <p:tag name="KSO_WM_UNIT_INDEX" val="1_2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2_1"/>
  <p:tag name="KSO_WM_UNIT_INDEX" val="1_2_1"/>
  <p:tag name="KSO_WM_UNIT_ISCONTENTSTITLE" val="0"/>
  <p:tag name="KSO_WM_UNIT_ISNUMDGMTITLE" val="0"/>
  <p:tag name="KSO_WM_UNIT_LAYERLEVEL" val="1_1_1"/>
  <p:tag name="KSO_WM_UNIT_NOCLEAR" val="0"/>
  <p:tag name="KSO_WM_UNIT_PRESET_TEXT" val="添加标题"/>
  <p:tag name="KSO_WM_UNIT_TYPE" val="l_h_a"/>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1"/>
  <p:tag name="KSO_WM_UNIT_INDEX" val="1_3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7"/>
  <p:tag name="KSO_WM_UNIT_HIGHLIGHT" val="0"/>
  <p:tag name="KSO_WM_UNIT_ID" val="diagram20231366_3*l_h_i*1_3_2"/>
  <p:tag name="KSO_WM_UNIT_INDEX" val="1_3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3_1"/>
  <p:tag name="KSO_WM_UNIT_INDEX" val="1_3_1"/>
  <p:tag name="KSO_WM_UNIT_ISCONTENTSTITLE" val="0"/>
  <p:tag name="KSO_WM_UNIT_ISNUMDGMTITLE" val="0"/>
  <p:tag name="KSO_WM_UNIT_LAYERLEVEL" val="1_1_1"/>
  <p:tag name="KSO_WM_UNIT_NOCLEAR" val="0"/>
  <p:tag name="KSO_WM_UNIT_PRESET_TEXT" val="添加标题"/>
  <p:tag name="KSO_WM_UNIT_TYPE" val="l_h_a"/>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1"/>
  <p:tag name="KSO_WM_UNIT_INDEX" val="1_4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FILL_FORE_SCHEMECOLOR_INDEX" val="8"/>
  <p:tag name="KSO_WM_UNIT_HIGHLIGHT" val="0"/>
  <p:tag name="KSO_WM_UNIT_ID" val="diagram20231366_3*l_h_i*1_4_2"/>
  <p:tag name="KSO_WM_UNIT_INDEX" val="1_4_2"/>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6451721191406,&quot;width&quot;:864.34423828125}"/>
  <p:tag name="KSO_WM_TAG_VERSION" val="3.0"/>
  <p:tag name="KSO_WM_TEMPLATE_CATEGORY" val="diagram"/>
  <p:tag name="KSO_WM_TEMPLATE_INDEX" val="20231366"/>
  <p:tag name="KSO_WM_UNIT_COMPATIBLE" val="0"/>
  <p:tag name="KSO_WM_UNIT_DIAGRAM_ISNUMVISUAL" val="0"/>
  <p:tag name="KSO_WM_UNIT_DIAGRAM_ISREFERUNIT" val="0"/>
  <p:tag name="KSO_WM_UNIT_HIGHLIGHT" val="0"/>
  <p:tag name="KSO_WM_UNIT_ID" val="diagram20231366_3*l_h_a*1_4_1"/>
  <p:tag name="KSO_WM_UNIT_INDEX" val="1_4_1"/>
  <p:tag name="KSO_WM_UNIT_ISCONTENTSTITLE" val="0"/>
  <p:tag name="KSO_WM_UNIT_ISNUMDGMTITLE" val="0"/>
  <p:tag name="KSO_WM_UNIT_LAYERLEVEL" val="1_1_1"/>
  <p:tag name="KSO_WM_UNIT_NOCLEAR" val="0"/>
  <p:tag name="KSO_WM_UNIT_PRESET_TEXT" val="添加标题"/>
  <p:tag name="KSO_WM_UNIT_TYPE" val="l_h_a"/>
</p:tagLst>
</file>

<file path=ppt/tags/tag17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7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5.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1"/>
  <p:tag name="KSO_WM_UNIT_CONTENT_GROUP_TYPE" val="contentchip"/>
  <p:tag name="KSO_WM_UNIT_DIAGRAM_ISNUMVISUAL" val="0"/>
  <p:tag name="KSO_WM_UNIT_DIAGRAM_ISREFERUNIT" val="0"/>
  <p:tag name="KSO_WM_UNIT_HIGHLIGHT" val="0"/>
  <p:tag name="KSO_WM_UNIT_ID" val="custom20230897_7*e*1"/>
  <p:tag name="KSO_WM_UNIT_INDEX" val="1"/>
  <p:tag name="KSO_WM_UNIT_LAYERLEVEL" val="1"/>
  <p:tag name="KSO_WM_UNIT_NOCLEAR" val="0"/>
  <p:tag name="KSO_WM_UNIT_PRESET_TEXT" val="03"/>
  <p:tag name="KSO_WM_UNIT_TYPE" val="e"/>
  <p:tag name="KSO_WM_UNIT_VALUE" val="6"/>
</p:tagLst>
</file>

<file path=ppt/tags/tag186.xml><?xml version="1.0" encoding="utf-8"?>
<p:tagLst xmlns:p="http://schemas.openxmlformats.org/presentationml/2006/main">
  <p:tag name="KSO_WM_BEAUTIFY_FLAG" val="#wm#"/>
  <p:tag name="KSO_WM_TAG_VERSION" val="3.0"/>
  <p:tag name="KSO_WM_TEMPLATE_CATEGORY" val="custom"/>
  <p:tag name="KSO_WM_TEMPLATE_INDEX" val="20230897"/>
  <p:tag name="KSO_WM_UNIT_COMPATIBLE" val="0"/>
  <p:tag name="KSO_WM_UNIT_CONTENT_GROUP_TYPE" val="contentchip"/>
  <p:tag name="KSO_WM_UNIT_DIAGRAM_ISNUMVISUAL" val="0"/>
  <p:tag name="KSO_WM_UNIT_DIAGRAM_ISREFERUNIT" val="0"/>
  <p:tag name="KSO_WM_UNIT_HIGHLIGHT" val="0"/>
  <p:tag name="KSO_WM_UNIT_ID" val="custom20230897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87.xml><?xml version="1.0" encoding="utf-8"?>
<p:tagLst xmlns:p="http://schemas.openxmlformats.org/presentationml/2006/main">
  <p:tag name="KSO_WM_BEAUTIFY_FLAG" val="#wm#"/>
  <p:tag name="KSO_WM_SLIDE_CONTENT_AREA" val="{&quot;left&quot;:&quot;155.45&quot;,&quot;top&quot;:&quot;111.75&quot;,&quot;width&quot;:&quot;791.35&quot;,&quot;height&quot;:&quot;345.4&quot;}"/>
  <p:tag name="KSO_WM_SLIDE_ID" val="custom20230897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897"/>
  <p:tag name="KSO_WM_TEMPLATE_MASTER_TYPE" val="0"/>
  <p:tag name="KSO_WM_TEMPLATE_SUBCATEGORY" val="29"/>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1_2"/>
  <p:tag name="KSO_WM_UNIT_INDEX" val="1_1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5*l_h_i*1_1_3"/>
  <p:tag name="KSO_WM_UNIT_INDEX" val="1_1_3"/>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5*l_h_i*1_1_1"/>
  <p:tag name="KSO_WM_UNIT_INDEX" val="1_1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4_2"/>
  <p:tag name="KSO_WM_UNIT_INDEX" val="1_4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5*l_h_i*1_4_3"/>
  <p:tag name="KSO_WM_UNIT_INDEX" val="1_4_3"/>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5*l_h_i*1_4_1"/>
  <p:tag name="KSO_WM_UNIT_INDEX" val="1_4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2_2"/>
  <p:tag name="KSO_WM_UNIT_INDEX" val="1_2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5*l_h_i*1_2_3"/>
  <p:tag name="KSO_WM_UNIT_INDEX" val="1_2_3"/>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5*l_h_i*1_2_1"/>
  <p:tag name="KSO_WM_UNIT_INDEX" val="1_2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5_2"/>
  <p:tag name="KSO_WM_UNIT_INDEX" val="1_5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brightness&quot;:0,&quot;colorType&quot;:1,&quot;foreColorIndex&quot;:9,&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5*l_h_i*1_5_3"/>
  <p:tag name="KSO_WM_UNIT_INDEX" val="1_5_3"/>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25,&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5*l_h_i*1_5_1"/>
  <p:tag name="KSO_WM_UNIT_INDEX" val="1_5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5_1"/>
  <p:tag name="KSO_WM_UNIT_INDEX" val="1_5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3_2"/>
  <p:tag name="KSO_WM_UNIT_INDEX" val="1_3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5*l_h_i*1_3_3"/>
  <p:tag name="KSO_WM_UNIT_INDEX" val="1_3_3"/>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5*l_h_i*1_3_1"/>
  <p:tag name="KSO_WM_UNIT_INDEX" val="1_3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6_2"/>
  <p:tag name="KSO_WM_UNIT_INDEX" val="1_6_2"/>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quot;colorType&quot;:1,&quot;foreColorIndex&quot;:10,&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10"/>
  <p:tag name="KSO_WM_UNIT_HIGHLIGHT" val="0"/>
  <p:tag name="KSO_WM_UNIT_ID" val="diagram20231301_5*l_h_i*1_6_3"/>
  <p:tag name="KSO_WM_UNIT_INDEX" val="1_6_3"/>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25,&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10"/>
  <p:tag name="KSO_WM_UNIT_HIGHLIGHT" val="0"/>
  <p:tag name="KSO_WM_UNIT_ID" val="diagram20231301_5*l_h_i*1_6_1"/>
  <p:tag name="KSO_WM_UNIT_INDEX" val="1_6_1"/>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6_1"/>
  <p:tag name="KSO_WM_UNIT_INDEX" val="1_6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25">
      <a:dk1>
        <a:srgbClr val="000000"/>
      </a:dk1>
      <a:lt1>
        <a:srgbClr val="FFFFFF"/>
      </a:lt1>
      <a:dk2>
        <a:srgbClr val="62463F"/>
      </a:dk2>
      <a:lt2>
        <a:srgbClr val="ECE4E2"/>
      </a:lt2>
      <a:accent1>
        <a:srgbClr val="FF9D3D"/>
      </a:accent1>
      <a:accent2>
        <a:srgbClr val="FC8A64"/>
      </a:accent2>
      <a:accent3>
        <a:srgbClr val="F8778B"/>
      </a:accent3>
      <a:accent4>
        <a:srgbClr val="F563B1"/>
      </a:accent4>
      <a:accent5>
        <a:srgbClr val="F150D8"/>
      </a:accent5>
      <a:accent6>
        <a:srgbClr val="EE3DFF"/>
      </a:accent6>
      <a:hlink>
        <a:srgbClr val="0563C1"/>
      </a:hlink>
      <a:folHlink>
        <a:srgbClr val="954D72"/>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12</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12</vt:i4>
      </vt:variant>
    </vt:vector>
  </HeadingPairs>
  <TitlesOfParts>
    <vt:vector baseType="lpstr" size="19">
      <vt:lpstr>Arial</vt:lpstr>
      <vt:lpstr>Calibri</vt:lpstr>
      <vt:lpstr>微软雅黑</vt:lpstr>
      <vt:lpstr>Wingdings</vt:lpstr>
      <vt:lpstr>Calibri Light</vt:lpstr>
      <vt:lpstr>+中文正文</vt:lpstr>
      <vt:lpstr>Office Theme</vt:lpstr>
      <vt:lpstr>集团管控制度</vt:lpstr>
      <vt:lpstr>目录</vt:lpstr>
      <vt:lpstr>集团管控制度的概念</vt:lpstr>
      <vt:lpstr>集团管控制度的定义</vt:lpstr>
      <vt:lpstr>集团管控制度的目的和意义</vt:lpstr>
      <vt:lpstr>集团管控制度的类型</vt:lpstr>
      <vt:lpstr>集权型管控制度</vt:lpstr>
      <vt:lpstr>分权型管控制度</vt:lpstr>
      <vt:lpstr>混合型管控制度</vt:lpstr>
      <vt:lpstr>集团管控制度的要素</vt:lpstr>
      <vt:lpstr>组织结构</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2024-09-27T17:01:48.915</cp:lastPrinted>
  <dcterms:created xsi:type="dcterms:W3CDTF">2024-09-27T09:01:48Z</dcterms:created>
  <dcterms:modified xsi:type="dcterms:W3CDTF">2024-09-27T09:01:51Z</dcterms:modified>
</cp:coreProperties>
</file>