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40516F-2B4A-4B7A-B5E7-2DB5E97F9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5DFB9-B177-4B0E-B24E-BEC570BFC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711F8-C65E-40AD-A676-837AAA2E6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AFCB0F-B570-461B-88EB-F27C6AFEE7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32A9D9-77C6-430D-AAFD-960B34C069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98E369-1698-419D-8200-7CAC4380B1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802AD1-1D9A-48F8-AF01-C69A7E2939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40245B-EFC1-4B0F-B476-7760F08F4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56CA96-4740-46BE-ACB5-9586DBD67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D34518-6B40-4813-8B15-4FA1E5F33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849D6-8FDC-4178-9189-D792538CA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66122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PPT面神经炎的护理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患者教育与注意事项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疾病概述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PPT面神经炎是一种常见的神经系统疾病，由于面神经受损导致面部肌肉功能障碍。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PPT面神经炎可分为中枢性面神经炎和周围性面神经炎，其中周围性面神经炎较为常见。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PPT面神经炎的病因多样，常见的包括病毒感染、免疫系统异常、创伤等。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PPT面神经炎的发病机制涉及多种因素，包括炎症反应、神经元损伤和神经传导障碍等。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PPT面神经炎的典型表现为一侧面部肌肉瘫痪，口角下垂，额纹消失，眼睑闭合不全等。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PPT面神经炎的诊断主要依据临床表现和相关检查，如肌电图、核磁共振等。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6" r="16626"/>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在PPT面神经炎的治疗过程中起着至关重要的作用，它可以帮助患者更好地配合医生的治疗，从而提高治疗效果。例如，在医生的指导下，患者可以通过适当的面部肌肉锻炼来促进面神经的恢复，这有助于提高治疗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除了医生的指导外，患者还需要注意保持良好的生活习惯和饮食习惯，如保证充足的睡眠、避免过度疲劳、保持饮食均衡等，这些都有助于提高治疗效果。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提高治疗效果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PT面神经炎是一种面部神经受损的疾病，患者在治疗过程中可能会感到疼痛、麻木等不适症状。通过适当的护理，可以有效地减轻患者的痛苦。例如，在医生的指导下，患者可以通过适当的按摩、热敷等方法来缓解面部肌肉紧张和疼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除了上述方法外，患者还可以通过放松心情、转移注意力等方法来减轻疼痛感。此外，医生也可以根据患者的具体情况给予适当的药物治疗，以缓解疼痛症状。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减轻患者痛苦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PT面神经炎如果不及时治疗或治疗不当，可能会导致一系列并发症，如肌肉萎缩、面部畸形等。通过适当的护理，可以有效地预防这些并发症的发生。例如，在医生的指导下，患者可以通过适当的锻炼和按摩来促进面部肌肉的血液循环和新陈代谢，从而预防肌肉萎缩的发生。</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除了上述方法外，患者还需要注意保持良好的生活习惯和饮食习惯，如避免过度疲劳、保持饮食均衡等，这些都有助于预防并发症的发生。同时，定期到医院进行复查也是预防并发症的重要措施之一。</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心理疏导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耐心倾听患者的诉求，了解其心理状态，给予安慰和鼓励，帮助患者树立战胜疾病的信心。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知识宣教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向患者及家属介绍面神经炎的相关知识，包括发病原因、治疗方法和康复过程等，提高患者及家属的认知水平。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https://d.book118.com/567066122065006035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2024-09-09T22:28:00.655</cp:lastPrinted>
  <dcterms:created xsi:type="dcterms:W3CDTF">2024-09-09T14:28:00Z</dcterms:created>
  <dcterms:modified xsi:type="dcterms:W3CDTF">2024-09-09T14:28:02Z</dcterms:modified>
</cp:coreProperties>
</file>