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6F6750-B276-4BEB-B57E-BB5AE44F25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35C4F-088C-4DAA-96E6-4A7C13E4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5653E-B9D7-4D1C-95FD-2A99FE39A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0F73-DF98-4974-9185-22042D29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825D4-CB2A-4E0F-B420-2C7FD56B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00078-8D0A-4F47-A3AB-653120CA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25514-EF16-403F-8710-5E726F23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BA29E-6A40-4388-8F85-2CD212D5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A71C6-D876-4DCB-973B-DF0029618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6531C-E5D0-401A-97BE-004CBAD3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055D5-81FF-433D-BCD5-77D27A53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56DB1-C195-4AD5-9AFF-2B84028F2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8C82043-5591-4F03-9C93-9097FDC79EE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EED2A6-D1FD-44D8-AD0B-0408C522B1A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6613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网红经济行业安全生产规章制度培训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网红经济行业概述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网红经济行业安全管理体系建设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网红经济行业安全生产培训计划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网红经济行业安全生产规章制度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网红经济行业安全生产案例分析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网红经济行业概述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网红经济行业的兴起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网红经济行业是指以网络红人为核心的经济模式，由于社交媒体平台的普及，网红经济行业蓬勃发展。随着时间的推移，网红经济行业不断演变，成为当今热门的产业之一。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网红经济行业的特点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多样化的视频、直播、短视频等形式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年轻人群体占据主要份额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受众群体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广告、粉丝经济、商品推广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商业模式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网红经济行业的影响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推动传统产业转型升级，改变娱乐消费方式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对传统娱乐产业的冲击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塑造新的时尚潮流和价值观念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对社会文化的影响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市场竞争激烈，创新不断推动行业发展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发展机遇与挑战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网红经济行业的安全意识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网红经济行业存在着各种潜在风险和安全隐患，为了保障从业者的安全，需加强安全生产意识的培养。建立健全的安全规章制度，是维护网红经济行业安全生产的重要保障。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国际化发展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跨境电商合作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全球化粉丝网络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社交电商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直播带货潮流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社交平台购物功能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内容付费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知识付费模式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内容创作者生态链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网红经济行业的发展趋势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AR/VR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人工智能的发展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网红经济行业安全管理体系建设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安全管理体系的概念和作用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体系是指为了预防和控制安全风险，保障人员生命财产安全而建立的一套制度体系。其作用包括提高安全意识、规范生产行为，减少安全事故风险。安全管理体系的基本内容包括安全政策、安全目标、安全计划等要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安全管理体系的建立步骤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明确安全管理的方向和原则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制定安全管理政策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确立具体的安全管理目标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制定安全管理目标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制定实施安全管理所需措施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制定安全管理计划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建立安全管理工作机构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设立安全生产管理机构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推进生产流程标准化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强化工作场所安全管理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安全监督与检查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定期进行安全生产检查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建立隐患排查治理制度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建立应急预案及逃生通道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组织安全事故应急演练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安全管理体系的运行与监督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安全管理责任落实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明确各级管理人员的安全责任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建立安全管理的考核机制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安全管理体系的持续改进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定期对安全管理体系进行评估和审查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安全管理体系的评审与审查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建立改进机制，持续提升安全管理水平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安全管理体系的持续改进机制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进行内部审核，发现问题并改进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安全管理体系的内部审核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建立健全安全管理体系对于网红经济行业至关重要。只有通过严格的体系建设、运行与监督，并持续改进，才能实现安全生产目标，保障参与者的生命财产安全。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网红经济行业安全生产培训计划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培训目标和内容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网红经济行业中，安全生产培训至关重要。确定清晰的培训目标，包括提高员工的安全意识、掌握安全操作技能等。培训内容应涵盖从危险源识别到应急处理的全方位内容，确保员工能够面对各种安全风险做出正确的应对。选择合适的培训形式，如线上线下相结合、案例分享等，提升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培训方法和工具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通过专业人员演示操作方式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促进员工交流学习经验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模拟真实场景进行安全操作练习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运用视频、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等多媒体形式进行教学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多媒体教学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培训计划的组织实施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按计划进行培训教学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通过考核、问卷等方式评估培训效果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收集员工反馈并及时改进培训内容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培训计划的制定与实施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培训计划的编制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明确培训时间、地点、内容等具体细节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制定培训流程和教学大纲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培训需求分析和评估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针对员工的安全知识储备和工作环境特点进行调查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培训需求的调查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根据评估结果调整培训计划，持续完善培训内容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培训计划的调整与完善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评估培训后员工的安全生产能力提升情况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https://d.book118.com/567066132011006055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网红经济行业安全生产规章制度培训</vt:lpstr>
      <vt:lpstr>目录</vt:lpstr>
      <vt:lpstr>第一章 网红经济行业概述</vt:lpstr>
      <vt:lpstr> </vt:lpstr>
      <vt:lpstr>网红经济行业的特点</vt:lpstr>
      <vt:lpstr>网红经济行业的影响</vt:lpstr>
      <vt:lpstr> </vt:lpstr>
      <vt:lpstr>网红经济行业的发展趋势</vt:lpstr>
      <vt:lpstr>第2章 网红经济行业安全管理体系建设</vt:lpstr>
      <vt:lpstr> </vt:lpstr>
      <vt:lpstr>安全管理体系的建立步骤</vt:lpstr>
      <vt:lpstr>安全管理体系的运行与监督</vt:lpstr>
      <vt:lpstr>安全管理体系的持续改进</vt:lpstr>
      <vt:lpstr>总结</vt:lpstr>
      <vt:lpstr>第3章 网红经济行业安全生产培训计划</vt:lpstr>
      <vt:lpstr> </vt:lpstr>
      <vt:lpstr>培训方法和工具</vt:lpstr>
      <vt:lpstr>培训计划的制定与实施</vt:lpstr>
      <vt:lpstr>培训需求分析和评估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2024-09-29T14:15:05.479</cp:lastPrinted>
  <dcterms:created xsi:type="dcterms:W3CDTF">2024-09-29T06:15:05Z</dcterms:created>
  <dcterms:modified xsi:type="dcterms:W3CDTF">2024-09-29T06:15:07Z</dcterms:modified>
</cp:coreProperties>
</file>