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E09F04-80FA-4F2E-A1FD-7120D7BAC4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66635E-62E6-4904-B08B-4DAE8CC1B6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6DB007-91C1-49C5-B81F-8D0D59345A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1C39CE9-446F-42FD-B64C-90492BC109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647B800-A7D3-4D7E-9CAE-CBDBC5826F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0F6453-766B-40C5-AE53-618C8A5D04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49F731-94DC-453D-A6C7-D61352FDD4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631EB-3920-434F-9AFE-C2657FF19F8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2F479-C365-411A-950D-2CC724B3743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5F0095-D8C8-40A9-A316-A96A1CF20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3F0DC8-1789-4E17-B053-0678444D88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00036135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脑白质病的遗传学机制研究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脑白质病的遗传基础
 脑白质病的致病基因
 脑白质病的遗传途径
 脑白质病的遗传标记物
 脑白质病的遗传诊断
 脑白质病的遗传咨询
 脑白质病的遗传治疗
 脑白质病的遗传学研究意义</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脑白质病的遗传基础</a:t>
            </a:r>
          </a:p>
        </p:txBody>
      </p:sp>
      <p:sp>
        <p:nvSpPr>
          <p:cNvPr id="3" name="Subtitle 2"/>
          <p:cNvSpPr>
            <a:spLocks noGrp="1"/>
          </p:cNvSpPr>
          <p:nvPr>
            <p:ph type="subTitle" idx="1"/>
          </p:nvPr>
        </p:nvSpPr>
        <p:spPr/>
        <p:txBody>
          <a:bodyPr/>
          <a:lstStyle/>
          <a:p>
            <a:r>
              <a:t>脑白质病的遗传学机制研究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脑白质病的遗传基础</a:t>
            </a:r>
          </a:p>
        </p:txBody>
      </p:sp>
      <p:sp>
        <p:nvSpPr>
          <p:cNvPr id="3" name="Text Placeholder 2"/>
          <p:cNvSpPr>
            <a:spLocks noGrp="1"/>
          </p:cNvSpPr>
          <p:nvPr>
            <p:ph type="body" idx="1"/>
          </p:nvPr>
        </p:nvSpPr>
        <p:spPr/>
        <p:txBody>
          <a:bodyPr/>
          <a:lstStyle/>
          <a:p>
            <a:r>
              <a:t>脑白质病的遗传基础</a:t>
            </a:r>
          </a:p>
        </p:txBody>
      </p:sp>
      <p:sp>
        <p:nvSpPr>
          <p:cNvPr id="4" name="Content Placeholder 3"/>
          <p:cNvSpPr>
            <a:spLocks noGrp="1"/>
          </p:cNvSpPr>
          <p:nvPr>
            <p:ph sz="half" idx="2"/>
          </p:nvPr>
        </p:nvSpPr>
        <p:spPr/>
        <p:txBody>
          <a:bodyPr/>
          <a:lstStyle/>
          <a:p>
            <a:r>
              <a:t>1. 脑白质病的遗传基础是复杂且多基因的，涉及多个基因和环境因素的相互作用。</a:t>
            </a:r>
          </a:p>
          <a:p>
            <a:r>
              <a:t>2. 脑白质病的发病机制尚未完全阐明，但可能与基因突变、表观遗传改变、微生物感染和自身免疫反应等因素相关。</a:t>
            </a:r>
          </a:p>
          <a:p>
            <a:r>
              <a:t>3. 目前已发现多种与脑白质病相关的基因，包括髓鞘蛋白基因、转运蛋白基因、免疫调节基因和炎症因子基因等。</a:t>
            </a:r>
          </a:p>
        </p:txBody>
      </p:sp>
      <p:sp>
        <p:nvSpPr>
          <p:cNvPr id="5" name="Text Placeholder 4"/>
          <p:cNvSpPr>
            <a:spLocks noGrp="1"/>
          </p:cNvSpPr>
          <p:nvPr>
            <p:ph type="body" idx="3"/>
          </p:nvPr>
        </p:nvSpPr>
        <p:spPr/>
        <p:txBody>
          <a:bodyPr/>
          <a:lstStyle/>
          <a:p>
            <a:r>
              <a:t>脑白质病的单基因遗传</a:t>
            </a:r>
          </a:p>
        </p:txBody>
      </p:sp>
      <p:sp>
        <p:nvSpPr>
          <p:cNvPr id="6" name="Content Placeholder 5"/>
          <p:cNvSpPr>
            <a:spLocks noGrp="1"/>
          </p:cNvSpPr>
          <p:nvPr>
            <p:ph sz="half" idx="4"/>
          </p:nvPr>
        </p:nvSpPr>
        <p:spPr/>
        <p:txBody>
          <a:bodyPr/>
          <a:lstStyle/>
          <a:p>
            <a:r>
              <a:t>1. 脑白质病的单基因遗传是指由单个基因突变引起的脑白质病，较为少见，但具有较强的遗传性。</a:t>
            </a:r>
          </a:p>
          <a:p>
            <a:r>
              <a:t>2. 常见的单基因遗传性脑白质病包括白质营养不良、亚急性硬化性脑炎、CACH综合征、范可尼贫血、小脑萎缩症和肌阵挛性癫痫等。</a:t>
            </a:r>
          </a:p>
          <a:p>
            <a:r>
              <a:t>3. 单基因遗传性脑白质病的基因突变可以导致髓鞘形成异常、神经元损伤和炎症反应等，从而引发脑白质病的发生。</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脑白质病的遗传基础</a:t>
            </a:r>
          </a:p>
        </p:txBody>
      </p:sp>
      <p:sp>
        <p:nvSpPr>
          <p:cNvPr id="3" name="Content Placeholder 2"/>
          <p:cNvSpPr>
            <a:spLocks noGrp="1"/>
          </p:cNvSpPr>
          <p:nvPr>
            <p:ph sz="half" idx="2"/>
          </p:nvPr>
        </p:nvSpPr>
        <p:spPr/>
        <p:txBody>
          <a:bodyPr/>
          <a:lstStyle/>
          <a:p>
            <a:r>
              <a:t>1. 脑白质病的多基因遗传是指由多个基因突变共同作用引起的脑白质病，更为常见，遗传性较弱，但具有较高的患病风险。</a:t>
            </a:r>
          </a:p>
          <a:p>
            <a:r>
              <a:t>2. 多基因遗传性脑白质病的基因突变通常涉及髓鞘蛋白基因、转运蛋白基因、免疫调节基因和炎症因子基因等多个基因位点。</a:t>
            </a:r>
          </a:p>
          <a:p>
            <a:r>
              <a:t>3. 多基因遗传性脑白质病的基因突变可能导致髓鞘形成异常、神经元损伤和炎症反应等多种病理改变，从而引发脑白质病的发生。</a:t>
            </a:r>
          </a:p>
        </p:txBody>
      </p:sp>
      <p:sp>
        <p:nvSpPr>
          <p:cNvPr id="4" name="Text Placeholder 3"/>
          <p:cNvSpPr>
            <a:spLocks noGrp="1"/>
          </p:cNvSpPr>
          <p:nvPr>
            <p:ph type="body" idx="3"/>
          </p:nvPr>
        </p:nvSpPr>
        <p:spPr/>
        <p:txBody>
          <a:bodyPr/>
          <a:lstStyle/>
          <a:p>
            <a:r>
              <a:t>脑白质病的表观遗传改变</a:t>
            </a:r>
          </a:p>
        </p:txBody>
      </p:sp>
      <p:sp>
        <p:nvSpPr>
          <p:cNvPr id="5" name="Content Placeholder 4"/>
          <p:cNvSpPr>
            <a:spLocks noGrp="1"/>
          </p:cNvSpPr>
          <p:nvPr>
            <p:ph sz="half" idx="4"/>
          </p:nvPr>
        </p:nvSpPr>
        <p:spPr/>
        <p:txBody>
          <a:bodyPr/>
          <a:lstStyle/>
          <a:p>
            <a:r>
              <a:t>1. 脑白质病的表观遗传改变是指在基因序列不发生改变的情况下，基因表达受到表观遗传修饰的影响，从而导致脑白质病的发生。</a:t>
            </a:r>
          </a:p>
          <a:p>
            <a:r>
              <a:t>2. 表观遗传改变可以影响基因的转录、翻译和剪接，从而导致蛋白质表达异常，影响髓鞘形成、神经元损伤和炎症反应等过程。</a:t>
            </a:r>
          </a:p>
          <a:p>
            <a:r>
              <a:t>3. 表观遗传改变可能受到环境因素、生活方式和营养状况等因素的影响，从而导致脑白质病的发生。</a:t>
            </a:r>
          </a:p>
        </p:txBody>
      </p:sp>
      <p:sp>
        <p:nvSpPr>
          <p:cNvPr id="6" name="Text Placeholder 5"/>
          <p:cNvSpPr>
            <a:spLocks noGrp="1"/>
          </p:cNvSpPr>
          <p:nvPr>
            <p:ph type="body" idx="1"/>
          </p:nvPr>
        </p:nvSpPr>
        <p:spPr/>
        <p:txBody>
          <a:bodyPr/>
          <a:lstStyle/>
          <a:p>
            <a:r>
              <a:t>脑白质病的多基因遗传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脑白质病的遗传基础</a:t>
            </a:r>
          </a:p>
        </p:txBody>
      </p:sp>
      <p:sp>
        <p:nvSpPr>
          <p:cNvPr id="3" name="Content Placeholder 2"/>
          <p:cNvSpPr>
            <a:spLocks noGrp="1"/>
          </p:cNvSpPr>
          <p:nvPr>
            <p:ph sz="half" idx="2"/>
          </p:nvPr>
        </p:nvSpPr>
        <p:spPr/>
        <p:txBody>
          <a:bodyPr/>
          <a:lstStyle/>
          <a:p>
            <a:r>
              <a:t>1. 脑白质病的微生物感染是指由病毒、细菌、真菌或寄生虫等微生物感染引起的脑白质病。</a:t>
            </a:r>
          </a:p>
          <a:p>
            <a:r>
              <a:t>2. 微生物感染可以导致脑组织的炎症反应和免疫反应，从而损害髓鞘、神经元和血管，引发脑白质病的发生。</a:t>
            </a:r>
          </a:p>
          <a:p>
            <a:r>
              <a:t>3. 常见的微生物感染性脑白质病包括病毒性脑白质病、细菌性脑白质病、真菌性脑白质病和寄生虫性脑白质病等。</a:t>
            </a:r>
          </a:p>
        </p:txBody>
      </p:sp>
      <p:sp>
        <p:nvSpPr>
          <p:cNvPr id="4" name="Text Placeholder 3"/>
          <p:cNvSpPr>
            <a:spLocks noGrp="1"/>
          </p:cNvSpPr>
          <p:nvPr>
            <p:ph type="body" idx="3"/>
          </p:nvPr>
        </p:nvSpPr>
        <p:spPr/>
        <p:txBody>
          <a:bodyPr/>
          <a:lstStyle/>
          <a:p>
            <a:r>
              <a:t>脑白质病的自身免疫反应</a:t>
            </a:r>
          </a:p>
        </p:txBody>
      </p:sp>
      <p:sp>
        <p:nvSpPr>
          <p:cNvPr id="5" name="Content Placeholder 4"/>
          <p:cNvSpPr>
            <a:spLocks noGrp="1"/>
          </p:cNvSpPr>
          <p:nvPr>
            <p:ph sz="half" idx="4"/>
          </p:nvPr>
        </p:nvSpPr>
        <p:spPr/>
        <p:txBody>
          <a:bodyPr/>
          <a:lstStyle/>
          <a:p>
            <a:r>
              <a:t>1. 脑白质病的自身免疫反应是指机体的免疫系统攻击自身的脑组织，导致脑白质病的发生。</a:t>
            </a:r>
          </a:p>
          <a:p>
            <a:r>
              <a:t>2. 自身免疫反应可以导致脑组织的炎症反应和免疫反应，从而损害髓鞘、神经元和血管，引发脑白质病的发生。</a:t>
            </a:r>
          </a:p>
          <a:p>
            <a:r>
              <a:t>3. 常见的自身免疫性脑白质病包括多发性硬化症、视神经脊髓炎谱系疾病、急性播散性脑脊髓炎等。</a:t>
            </a:r>
          </a:p>
        </p:txBody>
      </p:sp>
      <p:sp>
        <p:nvSpPr>
          <p:cNvPr id="6" name="Text Placeholder 5"/>
          <p:cNvSpPr>
            <a:spLocks noGrp="1"/>
          </p:cNvSpPr>
          <p:nvPr>
            <p:ph type="body" idx="1"/>
          </p:nvPr>
        </p:nvSpPr>
        <p:spPr/>
        <p:txBody>
          <a:bodyPr/>
          <a:lstStyle/>
          <a:p>
            <a:r>
              <a:t>脑白质病的微生物感染</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脑白质病的致病基因</a:t>
            </a:r>
          </a:p>
        </p:txBody>
      </p:sp>
      <p:sp>
        <p:nvSpPr>
          <p:cNvPr id="3" name="Subtitle 2"/>
          <p:cNvSpPr>
            <a:spLocks noGrp="1"/>
          </p:cNvSpPr>
          <p:nvPr>
            <p:ph type="subTitle" idx="1"/>
          </p:nvPr>
        </p:nvSpPr>
        <p:spPr/>
        <p:txBody>
          <a:bodyPr/>
          <a:lstStyle/>
          <a:p>
            <a:r>
              <a:t>脑白质病的遗传学机制研究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脑白质病的致病基因</a:t>
            </a:r>
          </a:p>
        </p:txBody>
      </p:sp>
      <p:sp>
        <p:nvSpPr>
          <p:cNvPr id="3" name="Text Placeholder 2"/>
          <p:cNvSpPr>
            <a:spLocks noGrp="1"/>
          </p:cNvSpPr>
          <p:nvPr>
            <p:ph type="body" idx="1"/>
          </p:nvPr>
        </p:nvSpPr>
        <p:spPr/>
        <p:txBody>
          <a:bodyPr/>
          <a:lstStyle/>
          <a:p>
            <a:r>
              <a:t>致病基因分类</a:t>
            </a:r>
          </a:p>
        </p:txBody>
      </p:sp>
      <p:sp>
        <p:nvSpPr>
          <p:cNvPr id="4" name="Content Placeholder 3"/>
          <p:cNvSpPr>
            <a:spLocks noGrp="1"/>
          </p:cNvSpPr>
          <p:nvPr>
            <p:ph sz="half" idx="2"/>
          </p:nvPr>
        </p:nvSpPr>
        <p:spPr/>
        <p:txBody>
          <a:bodyPr/>
          <a:lstStyle/>
          <a:p>
            <a:r>
              <a:t>1. 根据致病机制的不同，脑白质病的致病基因可分为单基因突变、染色体异常和多基因突变。</a:t>
            </a:r>
          </a:p>
          <a:p>
            <a:r>
              <a:t>2. 单基因突变是指由单个基因的突变引起的脑白质病，例如髓鞘形成不良综合征和利-弗拉梅尼综合征。</a:t>
            </a:r>
          </a:p>
          <a:p>
            <a:r>
              <a:t>3. 染色体异常是指由染色体结构或数目异常引起的脑白质病，例如17号染色体三体综合征和脆性X染色体综合征。</a:t>
            </a:r>
          </a:p>
          <a:p>
            <a:r>
              <a:t>4. 多基因突变是指由多个基因的突变共同作用引起的脑白质病，例如遗传性脑卒中和阿尔茨海默病。</a:t>
            </a:r>
          </a:p>
        </p:txBody>
      </p:sp>
      <p:sp>
        <p:nvSpPr>
          <p:cNvPr id="5" name="Text Placeholder 4"/>
          <p:cNvSpPr>
            <a:spLocks noGrp="1"/>
          </p:cNvSpPr>
          <p:nvPr>
            <p:ph type="body" idx="3"/>
          </p:nvPr>
        </p:nvSpPr>
        <p:spPr/>
        <p:txBody>
          <a:bodyPr/>
          <a:lstStyle/>
          <a:p>
            <a:r>
              <a:t>致病基因定位</a:t>
            </a:r>
          </a:p>
        </p:txBody>
      </p:sp>
      <p:sp>
        <p:nvSpPr>
          <p:cNvPr id="6" name="Content Placeholder 5"/>
          <p:cNvSpPr>
            <a:spLocks noGrp="1"/>
          </p:cNvSpPr>
          <p:nvPr>
            <p:ph sz="half" idx="4"/>
          </p:nvPr>
        </p:nvSpPr>
        <p:spPr/>
        <p:txBody>
          <a:bodyPr/>
          <a:lstStyle/>
          <a:p>
            <a:r>
              <a:t>1. 基因定位技术的发展使得脑白质病的致病基因定位成为可能，常用的基因定位技术包括连锁分析、候选基因分析和全基因组关联研究。</a:t>
            </a:r>
          </a:p>
          <a:p>
            <a:r>
              <a:t>2. 连锁分析是一种基于家系资料的基因定位方法，通过分析家系中患病个体的遗传标记，来确定致病基因所在的染色体区域。</a:t>
            </a:r>
          </a:p>
          <a:p>
            <a:r>
              <a:t>3. 候选基因分析是一种基于生物学知识和遗传学证据的基因定位方法，通过选择与脑白质病相关的候选基因，对其进行突变分析，来确定致病基因。</a:t>
            </a:r>
          </a:p>
          <a:p>
            <a:r>
              <a:t>4. 全基因组关联研究是一种基于全基因组SNP标记的基因定位方法，通过比较患病个体和健康个体的SNP标记分布，来确定与脑白质病相关的致病基因。</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脑白质病的致病基因</a:t>
            </a:r>
          </a:p>
        </p:txBody>
      </p:sp>
      <p:sp>
        <p:nvSpPr>
          <p:cNvPr id="3" name="Text Placeholder 2"/>
          <p:cNvSpPr>
            <a:spLocks noGrp="1"/>
          </p:cNvSpPr>
          <p:nvPr>
            <p:ph type="body" idx="1"/>
          </p:nvPr>
        </p:nvSpPr>
        <p:spPr/>
        <p:txBody>
          <a:bodyPr/>
          <a:lstStyle/>
          <a:p>
            <a:r>
              <a:t>致病基因突变类型</a:t>
            </a:r>
          </a:p>
        </p:txBody>
      </p:sp>
      <p:sp>
        <p:nvSpPr>
          <p:cNvPr id="4" name="Content Placeholder 3"/>
          <p:cNvSpPr>
            <a:spLocks noGrp="1"/>
          </p:cNvSpPr>
          <p:nvPr>
            <p:ph sz="half" idx="2"/>
          </p:nvPr>
        </p:nvSpPr>
        <p:spPr/>
        <p:txBody>
          <a:bodyPr/>
          <a:lstStyle/>
          <a:p>
            <a:r>
              <a:t>1. 脑白质病的致病基因突变类型多种多样，包括点突变、缺失突变、插入突变、倒位突变、重复突变和剪接突变等。</a:t>
            </a:r>
          </a:p>
          <a:p>
            <a:r>
              <a:t>2. 点突变是指单个碱基对的改变，例如单核苷酸多态性（SNP）和错义突变。</a:t>
            </a:r>
          </a:p>
          <a:p>
            <a:r>
              <a:t>3. 缺失突变是指染色体片段的缺失，例如微缺失综合征和染色体缺失综合征。</a:t>
            </a:r>
          </a:p>
          <a:p>
            <a:r>
              <a:t>4. 插入突变是指染色体片段的插入，例如微插入综合征和染色体插入综合征。</a:t>
            </a:r>
          </a:p>
          <a:p>
            <a:r>
              <a:t>5. 倒位突变是指染色体片段的倒转，例如染色体倒位综合征和平衡易位综合征。</a:t>
            </a:r>
          </a:p>
          <a:p>
            <a:r>
              <a:t>6. 重复突变是指染色体片段的重复，例如微重复综合征和染色体重复综合征。</a:t>
            </a:r>
          </a:p>
          <a:p>
            <a:r>
              <a:t>7. 剪接突变是指剪接位点的突变，导致基因转录本的剪接异常，例如外显子缺失突变和内含子保留突变。</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脑白质病的致病基因</a:t>
            </a:r>
          </a:p>
        </p:txBody>
      </p:sp>
      <p:sp>
        <p:nvSpPr>
          <p:cNvPr id="3" name="Text Placeholder 2"/>
          <p:cNvSpPr>
            <a:spLocks noGrp="1"/>
          </p:cNvSpPr>
          <p:nvPr>
            <p:ph type="body" idx="1"/>
          </p:nvPr>
        </p:nvSpPr>
        <p:spPr/>
        <p:txBody>
          <a:bodyPr/>
          <a:lstStyle/>
          <a:p>
            <a:r>
              <a:t>致病基因功能</a:t>
            </a:r>
          </a:p>
        </p:txBody>
      </p:sp>
      <p:sp>
        <p:nvSpPr>
          <p:cNvPr id="4" name="Content Placeholder 3"/>
          <p:cNvSpPr>
            <a:spLocks noGrp="1"/>
          </p:cNvSpPr>
          <p:nvPr>
            <p:ph sz="half" idx="2"/>
          </p:nvPr>
        </p:nvSpPr>
        <p:spPr/>
        <p:txBody>
          <a:bodyPr/>
          <a:lstStyle/>
          <a:p>
            <a:r>
              <a:t>1. 脑白质病的致病基因编码的蛋白质涉及多种生物学功能，包括髓鞘形成、神经元发育、神经元迁移、神经递质合成、神经递质转运和神经递质受体功能等。</a:t>
            </a:r>
          </a:p>
          <a:p>
            <a:r>
              <a:t>2. 髓鞘形成不良综合征的致病基因编码的蛋白质参与髓鞘的形成，突变导致髓鞘形成异常，从而影响神经冲动的传导。</a:t>
            </a:r>
          </a:p>
          <a:p>
            <a:r>
              <a:t>3. 利-弗拉梅尼综合征的致病基因编码的蛋白质参与DNA损伤修复，突变导致DNA损伤修复能力下降，从而增加患癌症的风险。</a:t>
            </a:r>
          </a:p>
          <a:p>
            <a:r>
              <a:t>4. 遗传性脑卒中的致病基因编码的蛋白质参与血管的形成和功能，突变导致血管畸形或功能异常，从而增加脑卒中的风险。</a:t>
            </a:r>
          </a:p>
          <a:p>
            <a:r>
              <a:t>5. 阿尔茨海默病的致病基因编码的蛋白质参与淀粉样蛋白β的代谢，突变导致淀粉样蛋白β的异常聚集，从而导致神经元损伤和认知功能障碍。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脑白质病的致病基因</a:t>
            </a:r>
          </a:p>
        </p:txBody>
      </p:sp>
      <p:sp>
        <p:nvSpPr>
          <p:cNvPr id="3" name="Text Placeholder 2"/>
          <p:cNvSpPr>
            <a:spLocks noGrp="1"/>
          </p:cNvSpPr>
          <p:nvPr>
            <p:ph type="body" idx="1"/>
          </p:nvPr>
        </p:nvSpPr>
        <p:spPr/>
        <p:txBody>
          <a:bodyPr/>
          <a:lstStyle/>
          <a:p>
            <a:r>
              <a:t>致病基因与临床表型</a:t>
            </a:r>
          </a:p>
        </p:txBody>
      </p:sp>
      <p:sp>
        <p:nvSpPr>
          <p:cNvPr id="4" name="Content Placeholder 3"/>
          <p:cNvSpPr>
            <a:spLocks noGrp="1"/>
          </p:cNvSpPr>
          <p:nvPr>
            <p:ph sz="half" idx="2"/>
          </p:nvPr>
        </p:nvSpPr>
        <p:spPr/>
        <p:txBody>
          <a:bodyPr/>
          <a:lstStyle/>
          <a:p>
            <a:r>
              <a:t>1. 脑白质病的致病基因与临床表型之间存在着密切的关系，不同的致病基因突变可导致不同的临床表型。</a:t>
            </a:r>
          </a:p>
          <a:p>
            <a:r>
              <a:t>2. 髓鞘形成不良综合征的致病基因突变可导致不同程度的运动障碍、智力低下、癫痫和行为异常等临床表型。</a:t>
            </a:r>
          </a:p>
          <a:p>
            <a:r>
              <a:t>3. 利-弗拉梅尼综合征的致病基因突变可导致多种癌症，包括肉瘤、骨癌、脑癌和乳腺癌等。</a:t>
            </a:r>
          </a:p>
          <a:p>
            <a:r>
              <a:t>4. 遗传性脑卒中的致病基因突变可导致不同类型的脑卒中，包括缺血性脑卒中、出血性脑卒中和短暂性脑缺血发作等。</a:t>
            </a:r>
          </a:p>
          <a:p>
            <a:r>
              <a:t>5. 阿尔茨海默病的致病基因突变可导致认知功能障碍、记忆力减退、语言障碍和行为异常等临床表型。</a:t>
            </a:r>
          </a:p>
        </p:txBody>
      </p:sp>
      <p:sp>
        <p:nvSpPr>
          <p:cNvPr id="5" name="Text Placeholder 4"/>
          <p:cNvSpPr>
            <a:spLocks noGrp="1"/>
          </p:cNvSpPr>
          <p:nvPr>
            <p:ph type="body" idx="3"/>
          </p:nvPr>
        </p:nvSpPr>
        <p:spPr/>
        <p:txBody>
          <a:bodyPr/>
          <a:lstStyle/>
          <a:p>
            <a:r>
              <a:t>致病基因检测</a:t>
            </a:r>
          </a:p>
        </p:txBody>
      </p:sp>
      <p:sp>
        <p:nvSpPr>
          <p:cNvPr id="6" name="Content Placeholder 5"/>
          <p:cNvSpPr>
            <a:spLocks noGrp="1"/>
          </p:cNvSpPr>
          <p:nvPr>
            <p:ph sz="half" idx="4"/>
          </p:nvPr>
        </p:nvSpPr>
        <p:spPr/>
        <p:txBody>
          <a:bodyPr/>
          <a:lstStyle/>
          <a:p>
            <a:r>
              <a:t>1. 脑白质病的致病基因检测对于疾病的诊断、治疗和预后评估具有重要意义。</a:t>
            </a:r>
          </a:p>
          <a:p>
            <a:r>
              <a:t>2. 目前，脑白质病的致病基因检测主要包括单基因检测、染色体异常检测和多基因检测。</a:t>
            </a:r>
          </a:p>
          <a:p>
            <a:r>
              <a:t>3. 单基因检测是指针对已知致病基因进行的检测，包括基因测序、基因芯片分析和PCR分析等。</a:t>
            </a:r>
          </a:p>
          <a:p>
            <a:r>
              <a:t>4. 染色体异常检测是指针对染色体结构或数目异常进行的检测，包括染色体核型分析、荧光原位杂交（FISH）和比较基因组杂交（CGH）等。</a:t>
            </a:r>
          </a:p>
          <a:p>
            <a:r>
              <a:t>5. 多基因检测是指针对多个致病基因同时进行的检测，包括多基因芯片分析、多基因测序和多基因联合分析等。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脑白质病的遗传途径</a:t>
            </a:r>
          </a:p>
        </p:txBody>
      </p:sp>
      <p:sp>
        <p:nvSpPr>
          <p:cNvPr id="3" name="Subtitle 2"/>
          <p:cNvSpPr>
            <a:spLocks noGrp="1"/>
          </p:cNvSpPr>
          <p:nvPr>
            <p:ph type="subTitle" idx="1"/>
          </p:nvPr>
        </p:nvSpPr>
        <p:spPr/>
        <p:txBody>
          <a:bodyPr/>
          <a:lstStyle/>
          <a:p>
            <a:r>
              <a:t>脑白质病的遗传学机制研究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脑白质病的遗传途径</a:t>
            </a:r>
          </a:p>
        </p:txBody>
      </p:sp>
      <p:sp>
        <p:nvSpPr>
          <p:cNvPr id="3" name="Text Placeholder 2"/>
          <p:cNvSpPr>
            <a:spLocks noGrp="1"/>
          </p:cNvSpPr>
          <p:nvPr>
            <p:ph type="body" idx="1"/>
          </p:nvPr>
        </p:nvSpPr>
        <p:spPr/>
        <p:txBody>
          <a:bodyPr/>
          <a:lstStyle/>
          <a:p>
            <a:r>
              <a:t>脑白质病的遗传方式</a:t>
            </a:r>
          </a:p>
        </p:txBody>
      </p:sp>
      <p:sp>
        <p:nvSpPr>
          <p:cNvPr id="4" name="Content Placeholder 3"/>
          <p:cNvSpPr>
            <a:spLocks noGrp="1"/>
          </p:cNvSpPr>
          <p:nvPr>
            <p:ph sz="half" idx="2"/>
          </p:nvPr>
        </p:nvSpPr>
        <p:spPr/>
        <p:txBody>
          <a:bodyPr/>
          <a:lstStyle/>
          <a:p>
            <a:r>
              <a:t>1. 脑白质病的遗传方式主要包括常染色体显性遗传、常染色体隐性遗传、X连锁遗传和线粒体遗传等。</a:t>
            </a:r>
          </a:p>
          <a:p>
            <a:r>
              <a:t>2. 常染色体显性遗传：该类型脑白质病的致病基因位于常染色体的显性位点，患者携带一个致病基因即可发病，且发病率高，常在儿童或青年期发病。如：多发性硬化症、脊髓小脑性共济失调症等。</a:t>
            </a:r>
          </a:p>
          <a:p>
            <a:r>
              <a:t>3. 常染色体隐性遗传：该类型脑白质病的致病基因位于常染色体的隐性位点，患者需要携带两个相同的致病基因才能发病，发病率较低，常在婴儿或幼儿期发病。如：苯丙酮尿症、高半胱氨酸血症等。</a:t>
            </a:r>
          </a:p>
        </p:txBody>
      </p:sp>
      <p:sp>
        <p:nvSpPr>
          <p:cNvPr id="5" name="Text Placeholder 4"/>
          <p:cNvSpPr>
            <a:spLocks noGrp="1"/>
          </p:cNvSpPr>
          <p:nvPr>
            <p:ph type="body" idx="3"/>
          </p:nvPr>
        </p:nvSpPr>
        <p:spPr/>
        <p:txBody>
          <a:bodyPr/>
          <a:lstStyle/>
          <a:p>
            <a:r>
              <a:t>脑白质病的致病基因</a:t>
            </a:r>
          </a:p>
        </p:txBody>
      </p:sp>
      <p:sp>
        <p:nvSpPr>
          <p:cNvPr id="6" name="Content Placeholder 5"/>
          <p:cNvSpPr>
            <a:spLocks noGrp="1"/>
          </p:cNvSpPr>
          <p:nvPr>
            <p:ph sz="half" idx="4"/>
          </p:nvPr>
        </p:nvSpPr>
        <p:spPr/>
        <p:txBody>
          <a:bodyPr/>
          <a:lstStyle/>
          <a:p>
            <a:r>
              <a:t>1. 脑白质病的致病基因种类繁多，目前已发现数十个与脑白质病相关的致病基因，这些基因主要涉及髓鞘形成、神经元发育、代谢调节等多个方面。</a:t>
            </a:r>
          </a:p>
          <a:p>
            <a:r>
              <a:t>2. 髓鞘形成相关基因：髓鞘形成是脑白质的重要组成部分，髓鞘形成异常可导致脑白质病的发生。如：髓鞘碱性蛋白基因、髓鞘蛋白聚糖基因等。</a:t>
            </a:r>
          </a:p>
          <a:p>
            <a:r>
              <a:t>3. 神经元发育相关基因：神经元发育异常可导致脑白质病的发生。如：神经生长因子基因、脑源性神经营养因子基因等。</a:t>
            </a:r>
          </a:p>
          <a:p>
            <a:r>
              <a:t>4. 代谢调节相关基因：代谢异常可导致脑白质病的发生。如：苯丙氨酸羟化酶基因、高半胱氨酸血症基因等。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脑白质病的遗传途径</a:t>
            </a:r>
          </a:p>
        </p:txBody>
      </p:sp>
      <p:sp>
        <p:nvSpPr>
          <p:cNvPr id="3" name="Text Placeholder 2"/>
          <p:cNvSpPr>
            <a:spLocks noGrp="1"/>
          </p:cNvSpPr>
          <p:nvPr>
            <p:ph type="body" idx="1"/>
          </p:nvPr>
        </p:nvSpPr>
        <p:spPr/>
        <p:txBody>
          <a:bodyPr/>
          <a:lstStyle/>
          <a:p>
            <a:r>
              <a:t>脑白质病的遗传研究进展</a:t>
            </a:r>
          </a:p>
        </p:txBody>
      </p:sp>
      <p:sp>
        <p:nvSpPr>
          <p:cNvPr id="4" name="Content Placeholder 3"/>
          <p:cNvSpPr>
            <a:spLocks noGrp="1"/>
          </p:cNvSpPr>
          <p:nvPr>
            <p:ph sz="half" idx="2"/>
          </p:nvPr>
        </p:nvSpPr>
        <p:spPr/>
        <p:txBody>
          <a:bodyPr/>
          <a:lstStyle/>
          <a:p>
            <a:r>
              <a:t>1. 近年来，随着基因测序技术的快速发展，脑白质病的遗传研究取得了很大进展。通过全基因组测序、外显子组测序等技术，发现了大量与脑白质病相关的致病基因。</a:t>
            </a:r>
          </a:p>
          <a:p>
            <a:r>
              <a:t>2. 遗传研究有助于阐明脑白质病的发病机制，为脑白质病的诊断、治疗和预防提供新的靶点。如：对多发性硬化症的研究发现，其致病基因HLA-DRB1*15:01与疾病的发病密切相关，该基因的检测有助于早期诊断和治疗。</a:t>
            </a:r>
          </a:p>
          <a:p>
            <a:r>
              <a:t>3. 遗传研究有助于开发新的治疗方法。如：对苯丙酮尿症的研究发现，低苯丙氨酸饮食可以有效控制疾病的进展，改善患者的预后。</a:t>
            </a:r>
          </a:p>
        </p:txBody>
      </p:sp>
      <p:sp>
        <p:nvSpPr>
          <p:cNvPr id="5" name="Text Placeholder 4"/>
          <p:cNvSpPr>
            <a:spLocks noGrp="1"/>
          </p:cNvSpPr>
          <p:nvPr>
            <p:ph type="body" idx="3"/>
          </p:nvPr>
        </p:nvSpPr>
        <p:spPr/>
        <p:txBody>
          <a:bodyPr/>
          <a:lstStyle/>
          <a:p>
            <a:r>
              <a:t>脑白质病的遗传咨询</a:t>
            </a:r>
          </a:p>
        </p:txBody>
      </p:sp>
      <p:sp>
        <p:nvSpPr>
          <p:cNvPr id="6" name="Content Placeholder 5"/>
          <p:cNvSpPr>
            <a:spLocks noGrp="1"/>
          </p:cNvSpPr>
          <p:nvPr>
            <p:ph sz="half" idx="4"/>
          </p:nvPr>
        </p:nvSpPr>
        <p:spPr/>
        <p:txBody>
          <a:bodyPr/>
          <a:lstStyle/>
          <a:p>
            <a:r>
              <a:t>1. 脑白质病的遗传咨询对于患者及其家属具有重要意义。遗传咨询可以帮助患者了解疾病的遗传风险、发病机制、治疗方案和预后等信息，帮助患者做出 informed decision。</a:t>
            </a:r>
          </a:p>
          <a:p>
            <a:r>
              <a:t>2. 遗传咨询可以帮助患者及其家属在生育前做出 informed decision。如：对于多发性硬化症患者，遗传咨询可以帮助其了解疾病的遗传风险，并做出是否生育的决定。</a:t>
            </a:r>
          </a:p>
          <a:p>
            <a:r>
              <a:t>3. 遗传咨询可以帮助患者及其家属在疾病发生后做出 informed decision。如：对于苯丙酮尿症患者，遗传咨询可以帮助其了解疾病的治疗方案和预后，并做出是否继续治疗的决定。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脑白质病的遗传途径</a:t>
            </a:r>
          </a:p>
        </p:txBody>
      </p:sp>
      <p:sp>
        <p:nvSpPr>
          <p:cNvPr id="3" name="Text Placeholder 2"/>
          <p:cNvSpPr>
            <a:spLocks noGrp="1"/>
          </p:cNvSpPr>
          <p:nvPr>
            <p:ph type="body" idx="1"/>
          </p:nvPr>
        </p:nvSpPr>
        <p:spPr/>
        <p:txBody>
          <a:bodyPr/>
          <a:lstStyle/>
          <a:p>
            <a:r>
              <a:t>脑白质病的遗传学研究前景</a:t>
            </a:r>
          </a:p>
        </p:txBody>
      </p:sp>
      <p:sp>
        <p:nvSpPr>
          <p:cNvPr id="4" name="Content Placeholder 3"/>
          <p:cNvSpPr>
            <a:spLocks noGrp="1"/>
          </p:cNvSpPr>
          <p:nvPr>
            <p:ph sz="half" idx="2"/>
          </p:nvPr>
        </p:nvSpPr>
        <p:spPr/>
        <p:txBody>
          <a:bodyPr/>
          <a:lstStyle/>
          <a:p>
            <a:r>
              <a:t>1. 随着基因测序技术的快速发展，脑白质病的遗传学研究将取得更大的进展。新的致病基因和遗传机制将被发现，这将有助于阐明疾病的发病机制，为脑白质病的诊断、治疗和预防提供新的靶点。</a:t>
            </a:r>
          </a:p>
          <a:p>
            <a:r>
              <a:t>2. 遗传学研究将有助于开发新的治疗方法。如：对于苯丙酮尿症患者，低苯丙氨酸饮食可以有效控制疾病的进展，改善患者的预后。</a:t>
            </a:r>
          </a:p>
          <a:p>
            <a:r>
              <a:t>3. 遗传学研究将有助于提高患者及其家属的生活质量。如：对于多发性硬化症患者，遗传咨询可以帮助其了解疾病的遗传风险，并做出是否生育的决定。</a:t>
            </a:r>
          </a:p>
        </p:txBody>
      </p:sp>
      <p:sp>
        <p:nvSpPr>
          <p:cNvPr id="5" name="Text Placeholder 4"/>
          <p:cNvSpPr>
            <a:spLocks noGrp="1"/>
          </p:cNvSpPr>
          <p:nvPr>
            <p:ph type="body" idx="3"/>
          </p:nvPr>
        </p:nvSpPr>
        <p:spPr/>
        <p:txBody>
          <a:bodyPr/>
          <a:lstStyle/>
          <a:p>
            <a:r>
              <a:t>脑白质病的遗传学研究挑战</a:t>
            </a:r>
          </a:p>
        </p:txBody>
      </p:sp>
      <p:sp>
        <p:nvSpPr>
          <p:cNvPr id="6" name="Content Placeholder 5"/>
          <p:cNvSpPr>
            <a:spLocks noGrp="1"/>
          </p:cNvSpPr>
          <p:nvPr>
            <p:ph sz="half" idx="4"/>
          </p:nvPr>
        </p:nvSpPr>
        <p:spPr/>
        <p:txBody>
          <a:bodyPr/>
          <a:lstStyle/>
          <a:p>
            <a:r>
              <a:t>1. 脑白质病的遗传学研究面临着诸多挑战。如：脑白质病的遗传异质性强，致病基因种类繁多，导致疾病的遗传研究难度很大。</a:t>
            </a:r>
          </a:p>
          <a:p>
            <a:r>
              <a:t>2. 脑白质病的遗传研究需要大量的患者样本和家系资料，这对于某些罕见疾病来说是一个很大的挑战。</a:t>
            </a:r>
          </a:p>
          <a:p>
            <a:r>
              <a:t>3. 脑白质病的遗传研究需要多学科的合作，如：遗传学、神经学、影像学、生物信息学等，这对于研究团队的组建和协调是一个很大的挑战。</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脑白质病的遗传标记物</a:t>
            </a:r>
          </a:p>
        </p:txBody>
      </p:sp>
      <p:sp>
        <p:nvSpPr>
          <p:cNvPr id="3" name="Subtitle 2"/>
          <p:cNvSpPr>
            <a:spLocks noGrp="1"/>
          </p:cNvSpPr>
          <p:nvPr>
            <p:ph type="subTitle" idx="1"/>
          </p:nvPr>
        </p:nvSpPr>
        <p:spPr/>
        <p:txBody>
          <a:bodyPr/>
          <a:lstStyle/>
          <a:p>
            <a:r>
              <a:t>脑白质病的遗传学机制研究</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脑白质病的遗传标记物</a:t>
            </a:r>
          </a:p>
        </p:txBody>
      </p:sp>
      <p:sp>
        <p:nvSpPr>
          <p:cNvPr id="3" name="Text Placeholder 2"/>
          <p:cNvSpPr>
            <a:spLocks noGrp="1"/>
          </p:cNvSpPr>
          <p:nvPr>
            <p:ph type="body" idx="1"/>
          </p:nvPr>
        </p:nvSpPr>
        <p:spPr/>
        <p:txBody>
          <a:bodyPr/>
          <a:lstStyle/>
          <a:p>
            <a:r>
              <a:t>脑白质病的遗传标记物</a:t>
            </a:r>
          </a:p>
        </p:txBody>
      </p:sp>
      <p:sp>
        <p:nvSpPr>
          <p:cNvPr id="4" name="Content Placeholder 3"/>
          <p:cNvSpPr>
            <a:spLocks noGrp="1"/>
          </p:cNvSpPr>
          <p:nvPr>
            <p:ph sz="half" idx="2"/>
          </p:nvPr>
        </p:nvSpPr>
        <p:spPr/>
        <p:txBody>
          <a:bodyPr/>
          <a:lstStyle/>
          <a:p>
            <a:r>
              <a:t>1. 脑白质病的遗传标记物是指与脑白质病发病相关的基因或基因变异。这些遗传标记物可以帮助研究人员了解脑白质病的遗传机制，并为疾病的诊断和治疗提供新的靶点。</a:t>
            </a:r>
          </a:p>
          <a:p>
            <a:r>
              <a:t>2. 脑白质病的遗传标记物主要包括单核苷酸多态性(SNPs)、拷贝数变异(CNVs)、插入缺失(INDELS)、结构变异和表观遗传改变等。</a:t>
            </a:r>
          </a:p>
          <a:p>
            <a:r>
              <a:t>3. 脑白质病的遗传标记物可以通过全基因组关联研究(GWAS)、全外显子组测序(WES)、全基因组测序(WGS)等方法进行鉴定。</a:t>
            </a:r>
          </a:p>
        </p:txBody>
      </p:sp>
      <p:sp>
        <p:nvSpPr>
          <p:cNvPr id="5" name="Text Placeholder 4"/>
          <p:cNvSpPr>
            <a:spLocks noGrp="1"/>
          </p:cNvSpPr>
          <p:nvPr>
            <p:ph type="body" idx="3"/>
          </p:nvPr>
        </p:nvSpPr>
        <p:spPr/>
        <p:txBody>
          <a:bodyPr/>
          <a:lstStyle/>
          <a:p>
            <a:r>
              <a:t>脑白质病的遗传异质性</a:t>
            </a:r>
          </a:p>
        </p:txBody>
      </p:sp>
      <p:sp>
        <p:nvSpPr>
          <p:cNvPr id="6" name="Content Placeholder 5"/>
          <p:cNvSpPr>
            <a:spLocks noGrp="1"/>
          </p:cNvSpPr>
          <p:nvPr>
            <p:ph sz="half" idx="4"/>
          </p:nvPr>
        </p:nvSpPr>
        <p:spPr/>
        <p:txBody>
          <a:bodyPr/>
          <a:lstStyle/>
          <a:p>
            <a:r>
              <a:t>1. 脑白质病的遗传异质性是指不同患者的脑白质病可能由不同的遗传因素引起。这可能是由于多种基因变异的协同作用，也可能是由于不同环境因素的共同作用。</a:t>
            </a:r>
          </a:p>
          <a:p>
            <a:r>
              <a:t>2. 脑白质病的遗传异质性给疾病的诊断和治疗带来了挑战。目前，脑白质病的诊断主要依靠临床症状和影像学检查，但这些检查方法无法区分不同亚型的脑白质病。</a:t>
            </a:r>
          </a:p>
          <a:p>
            <a:r>
              <a:t>3. 因此，需要开发新的诊断方法来鉴别不同亚型的脑白质病，并根据不同的遗传因素选择合适的治疗方法。</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脑白质病的遗传标记物</a:t>
            </a:r>
          </a:p>
        </p:txBody>
      </p:sp>
      <p:sp>
        <p:nvSpPr>
          <p:cNvPr id="3" name="Text Placeholder 2"/>
          <p:cNvSpPr>
            <a:spLocks noGrp="1"/>
          </p:cNvSpPr>
          <p:nvPr>
            <p:ph type="body" idx="1"/>
          </p:nvPr>
        </p:nvSpPr>
        <p:spPr/>
        <p:txBody>
          <a:bodyPr/>
          <a:lstStyle/>
          <a:p>
            <a:r>
              <a:t>脑白质病的遗传学研究进展</a:t>
            </a:r>
          </a:p>
        </p:txBody>
      </p:sp>
      <p:sp>
        <p:nvSpPr>
          <p:cNvPr id="4" name="Content Placeholder 3"/>
          <p:cNvSpPr>
            <a:spLocks noGrp="1"/>
          </p:cNvSpPr>
          <p:nvPr>
            <p:ph sz="half" idx="2"/>
          </p:nvPr>
        </p:nvSpPr>
        <p:spPr/>
        <p:txBody>
          <a:bodyPr/>
          <a:lstStyle/>
          <a:p>
            <a:r>
              <a:t>1. 近年来，脑白质病的遗传学研究取得了 значительные успехи。研究人员已经鉴定了许多与脑白质病发病相关的遗传标记物，并发现了这些标记物与脑白质病的临床表现和预后之间的关联。</a:t>
            </a:r>
          </a:p>
          <a:p>
            <a:r>
              <a:t>2. 这些发现为脑白质病的诊断和治疗提供了新的靶点。目前，一些针对脑白质病的临床试验正在进行中，这些试验将评估新药的疗效和安全性。</a:t>
            </a:r>
          </a:p>
          <a:p>
            <a:r>
              <a:t>3. 随着遗传学研究的不断深入，我们对脑白质病的遗传机制将有更加清晰的认识，这将为疾病的诊断和治疗提供新的方法。</a:t>
            </a:r>
          </a:p>
        </p:txBody>
      </p:sp>
      <p:sp>
        <p:nvSpPr>
          <p:cNvPr id="5" name="Text Placeholder 4"/>
          <p:cNvSpPr>
            <a:spLocks noGrp="1"/>
          </p:cNvSpPr>
          <p:nvPr>
            <p:ph type="body" idx="3"/>
          </p:nvPr>
        </p:nvSpPr>
        <p:spPr/>
        <p:txBody>
          <a:bodyPr/>
          <a:lstStyle/>
          <a:p>
            <a:r>
              <a:t>脑白质病的遗传咨询</a:t>
            </a:r>
          </a:p>
        </p:txBody>
      </p:sp>
      <p:sp>
        <p:nvSpPr>
          <p:cNvPr id="6" name="Content Placeholder 5"/>
          <p:cNvSpPr>
            <a:spLocks noGrp="1"/>
          </p:cNvSpPr>
          <p:nvPr>
            <p:ph sz="half" idx="4"/>
          </p:nvPr>
        </p:nvSpPr>
        <p:spPr/>
        <p:txBody>
          <a:bodyPr/>
          <a:lstStyle/>
          <a:p>
            <a:r>
              <a:t>1. 脑白质病的遗传咨询是指为脑白质病患者及其家属提供有关疾病的遗传信息和遗传风险评估的咨询服务。</a:t>
            </a:r>
          </a:p>
          <a:p>
            <a:r>
              <a:t>2. 遗传咨询可以帮助患者了解疾病的遗传机制，评估疾病的遗传风险，并做出 informed decisions about their reproductive choices, such as whether to have children or not.</a:t>
            </a:r>
          </a:p>
          <a:p>
            <a:r>
              <a:t>3. 遗传咨询还可以帮助患者及其家属了解疾病的遗传学进展，并让他们参与到临床试验中去。</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https://d.book118.com/567100036135006054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19</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19</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脑白质病的遗传基础</vt:lpstr>
      <vt:lpstr> 脑白质病的遗传基础</vt:lpstr>
      <vt:lpstr> 脑白质病的遗传基础</vt:lpstr>
      <vt:lpstr> 脑白质病的遗传基础</vt:lpstr>
      <vt:lpstr> 脑白质病的致病基因</vt:lpstr>
      <vt:lpstr> 脑白质病的致病基因</vt:lpstr>
      <vt:lpstr> 脑白质病的致病基因</vt:lpstr>
      <vt:lpstr> 脑白质病的致病基因</vt:lpstr>
      <vt:lpstr> 脑白质病的致病基因</vt:lpstr>
      <vt:lpstr> 脑白质病的遗传途径</vt:lpstr>
      <vt:lpstr> 脑白质病的遗传途径</vt:lpstr>
      <vt:lpstr> 脑白质病的遗传途径</vt:lpstr>
      <vt:lpstr> 脑白质病的遗传途径</vt:lpstr>
      <vt:lpstr> 脑白质病的遗传标记物</vt:lpstr>
      <vt:lpstr> 脑白质病的遗传标记物</vt:lpstr>
      <vt:lpstr> 脑白质病的遗传标记物</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2024-09-29T02:03:10.852</cp:lastPrinted>
  <dcterms:created xsi:type="dcterms:W3CDTF">2024-09-28T18:03:10Z</dcterms:created>
  <dcterms:modified xsi:type="dcterms:W3CDTF">2024-09-28T18:03:12Z</dcterms:modified>
</cp:coreProperties>
</file>