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08359F-924A-4DCD-B687-33FCCA3705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52DD6E-0008-4AB1-A3AC-3F2B4801CE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D16D36-D44A-4EA3-9F8C-A566F938A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4A83BB-F02F-45BC-8831-16C6D261E2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5834E8-AC77-4214-98C8-DD6A1A7D8F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8A4CBD-2FBC-4782-A27F-C039D28D7C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CE7CA8-C784-4A48-91E1-4A85D54EB7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09D4EF-4497-43BA-B21F-F072DCA9D8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F7AE9A-3CB0-43B0-8392-73C5C89F7E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FCEDF4-D3F9-43CD-B3C6-5E7E4E14A7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72B02D-6FB7-4A4F-9EA2-598E86F04D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0115112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solidFill>
                <a:latin typeface="Microsoft Yahei"/>
                <a:ea typeface="Microsoft Yahei"/>
                <a:cs typeface="Microsoft Yahei"/>
              </a:rPr>
              <a:t>团队协作与沟通通用课件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团队协作的重要性</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有效沟通技巧</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团队协作工具</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解决团队协作中的问题</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团队协作与个人发展</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团队协作与沟通案例分享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团队协作的重要性</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通过合理的任务分配，使团队成员能够各司其职，减少重复和交叉工作，提高工作效率。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任务分配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知识共享</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15" name="Picture 15"/>
          <p:cNvPicPr>
            <a:picLocks noChangeAspect="1"/>
          </p:cNvPicPr>
          <p:nvPr/>
        </p:nvPicPr>
        <p:blipFill>
          <a:blip r:embed="rId3"/>
          <a:srcRect l="5908" r="59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高效沟通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20" name="Picture 20"/>
          <p:cNvPicPr>
            <a:picLocks noChangeAspect="1"/>
          </p:cNvPicPr>
          <p:nvPr/>
        </p:nvPicPr>
        <p:blipFill>
          <a:blip r:embed="rId4"/>
          <a:srcRect l="14111" r="1411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鼓励团队成员分享各自的专业知识和经验，可以减少解决问题的时间，提高工作效率。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良好的沟通能够避免信息误解和重复工作，从而提高工作效率。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提升工作效率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多样化的团队成员背景和思维方式可以激发新的创意和解决问题的方法。</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激发灵感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鼓励团队成员敢于尝试新的方法和思路，可以推动团队不断创新。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鼓励尝试</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通过团队学习，不断更新知识和技能，可以增强团队的创新能力。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促进知识更新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增强创新能力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团队协作可以增强团队成员之间的凝聚力和归属感，形成良好的团队精神。</a:t>
            </a:r>
          </a:p>
        </p:txBody>
      </p:sp>
      <p:pic>
        <p:nvPicPr>
          <p:cNvPr id="5" name="Picture 5"/>
          <p:cNvPicPr>
            <a:picLocks noChangeAspect="1"/>
          </p:cNvPicPr>
          <p:nvPr/>
        </p:nvPicPr>
        <p:blipFill>
          <a:blip r:embed="rId2"/>
          <a:srcRect l="16625" r="16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7" name="Picture 7"/>
          <p:cNvPicPr>
            <a:picLocks noChangeAspect="1"/>
          </p:cNvPicPr>
          <p:nvPr/>
        </p:nvPicPr>
        <p:blipFill>
          <a:blip r:embed="rId3"/>
          <a:srcRect l="22046" r="22046"/>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培养团队精神</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通过团队协作和沟通，可以传递组织的价值观和文化，形成良好的组织文化。</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传递价值观</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团队协作和沟通能力是组织形象的重要组成部分，可以提高组织的知名度和声誉。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提升组织形象</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促进组织文化发展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有效沟通技巧</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86" r="1878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60" r="46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倾听技巧</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倾听是有效沟通的基础，需要全神贯注地听取对方表达的内容，并理解其含义。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在沟通时，应保持眼神接触，避免打断对方，让对方感受到被重视。</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不要过于关注细节，而是要把握对方的整体意图，了解其想要表达的核心内容。</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在对方表达过程中，可以通过简短的反馈来确认自己的理解是否正确。</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总结</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保持专注</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理解意图</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反馈理解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总结</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明确目标</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结构清晰</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简洁明了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表达技巧</a:t>
              </a:r>
            </a:p>
          </p:txBody>
        </p:sp>
      </p:grpSp>
      <p:pic>
        <p:nvPicPr>
          <p:cNvPr id="28" name="Picture 28"/>
          <p:cNvPicPr>
            <a:picLocks noChangeAspect="1"/>
          </p:cNvPicPr>
          <p:nvPr/>
        </p:nvPicPr>
        <p:blipFill>
          <a:blip r:embed="rId2"/>
          <a:srcRect t="14457" b="1445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清晰、准确、有条理的表达能够让信息传递得更有效。</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在表达之前，先明确自己想要达到的目标，以便更有针对性地传达信息。</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使用逻辑清晰的段落和条目来组织内容，让信息更容易被理解和记忆。</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避免使用复杂的词汇和句子结构，尽量用简单明了的语言来表达。</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pic>
        <p:nvPicPr>
          <p:cNvPr id="4" name="Picture 4"/>
          <p:cNvPicPr>
            <a:picLocks noChangeAspect="1"/>
          </p:cNvPicPr>
          <p:nvPr/>
        </p:nvPicPr>
        <p:blipFill>
          <a:blip r:embed="rId2"/>
          <a:srcRect l="13074" r="1307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4466" r="14466"/>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适当的反馈能够促进沟通的深入和有效，有助于双方达成共识。</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总结</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在沟通中，应及时给出反馈，让对方知道自己的想法和感受。</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及时反馈</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反馈应具体明确，指出问题所在以及建议的解决方案。</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具体明确</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在反馈时，应注意语气和措辞，尊重对方的感受，避免伤害对方的自尊心。</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尊重对方</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反馈技巧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https://d.book118.com/567101151125006025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2024-08-30T08:40:53.181</cp:lastPrinted>
  <dcterms:created xsi:type="dcterms:W3CDTF">2024-08-30T00:40:53Z</dcterms:created>
  <dcterms:modified xsi:type="dcterms:W3CDTF">2024-08-30T00:40:55Z</dcterms:modified>
</cp:coreProperties>
</file>