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E5393-6A34-4C19-89D7-E5A224E7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BAC47-510C-48C6-A56F-40DAD6A6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2D068-07FD-410A-A3F2-14F0F97E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473FC-4371-4387-8580-F9763DFC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201AB-D0E1-492D-8FCC-2BDF7FE5A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2E97D-651D-49C4-B752-3EB1C0499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F6E999-52F4-48DE-8284-5B631E6C5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94E83-B605-4006-A3C2-F0240D28E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B8372-5ACD-480E-9F95-4B68F98F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B94D6-2ECB-463C-82DC-FA4C5580C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CA499-3518-4920-9C60-B06FBBC85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0203613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《车辆保养规范》ppt课件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车辆保养的基本内容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车辆保养的周期与注意事项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车辆保养的未来趋势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定期更换机油、空气滤清器等，保证发动机正常运转，提高燃油效率。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定期检查刹车片、刹车盘等，确保刹车系统灵敏可靠，保障行车安全。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轮胎气压与磨损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保持适当的轮胎气压和检查轮胎磨损情况，有助于提高车辆行驶稳定性。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保持车辆性能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按照厂家建议的保养周期进行保养，如更换机油、机滤等，可有效延长车辆使用寿命。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防锈与防腐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零部件更换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注意车辆的防锈和防腐工作，定期清洗车辆并涂抹防锈剂，以减少锈蚀和腐蚀。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及时更换易损件，如雨刷器、灯泡等，避免小问题积累成大故障。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延长车辆使用寿命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刹车系统是行车安全的关键，定期检查和更换刹车片、刹车盘等，确保刹车性能良好。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转向系统关系着车辆的操控性能，定期检查转向助力油、转向横拉杆等，确保行车稳定。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车灯是夜间和恶劣天气行车的必备安全装备，定期检查确保车灯亮度和照射范围符合要求。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确保行车安全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车辆保养的基本内容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检查冷却液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冷却液的作用是保持发动机的正常工作温度，要定期检查冷却液的浓度和清洁度，及时更换。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清洗空气滤清器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空气滤清器的作用是过滤进入发动机的空气，保持空气的清洁度，定期清洗或更换空气滤清器可以延长发动机的使用寿命。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定期更换机油和机滤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机油是发动机的润滑剂，定期更换可以保持发动机的正常运转。机滤的作用是过滤机油中的杂质，保持机油的清洁度。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发动机保养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25" r="14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清洁轮毂和轴承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轮毂和轴承的清洁度对车辆的行驶稳定性有很大影响，要定期清洁并涂抹润滑脂。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刹车系统是车辆安全的重要部分，要定期检查刹车片的磨损程度、刹车油的清洁度和浓度，确保刹车系统正常工作。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更换底盘部件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底盘部件包括轮胎、悬挂系统、传动轴等，这些部件的磨损程度会影响车辆的行驶性能，要定期更换。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清洗车身表面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定期清洗车身表面可以保持车辆的美观度，同时也可以防止腐蚀和氧化。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检查车漆状况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车漆状况的好坏直接影响到车辆的价值和美观度，要定期检查车漆的完整性和光泽度，及时修复损坏部分。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保养车窗和雨刷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车窗和雨刷是车辆的易损件，要定期检查和更换，确保车窗清晰、雨刷正常工作。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车身保养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电瓶是车辆启动和电气系统的重要部件，要定期检查电瓶的电量和连接情况，及时充电和维护。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灯泡和保险丝是车辆照明和电气系统的重要组成部分，要定期更换以确保车辆的正常行驶。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更换灯泡和保险丝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线路和传感器是车辆电气系统的神经元，要定期检查线路的完整性和传感器的准确性，及时修复或更换损坏部分。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检查线路和传感器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电气系统保养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车辆保养的周期与注意事项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日常保养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日常保养是保持车辆良好状态的基础，包括检查油液、刹车系统、灯光、轮胎等关键部位。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每日出车前应对车辆进行例行检查，确保安全性能。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清洁车辆外观，保持车内整洁，有助于延长车辆使用寿命。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https://d.book118.com/567102036134006026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2024-08-31T23:43:54.243</cp:lastPrinted>
  <dcterms:created xsi:type="dcterms:W3CDTF">2024-08-31T15:43:54Z</dcterms:created>
  <dcterms:modified xsi:type="dcterms:W3CDTF">2024-08-31T15:43:56Z</dcterms:modified>
</cp:coreProperties>
</file>