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EDB635-2999-4151-BD6E-799E382FAB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0A3539-F99B-4A46-B09B-E605F40566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CD2A1F-4E5F-41F6-8DDE-6EC4BB738A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1CEF481-C448-4AFE-8A84-B9A04A617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F1D4AA1-45FE-494F-8DA9-C71984B85C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4CA45C-4FAE-450C-931E-260DF60A3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ACC70-EEF3-4D37-955E-EDEE30F376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04DE84-2DEA-4A49-8F4E-4E73CEE21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D09952-914A-4C0D-81B7-2386AE29E6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313829-AD8E-4F8D-A648-D00738410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6A7428-4D6D-4B5E-9D53-85195BDF4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7105150055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排泄障碍护理技术指南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排泄障碍的常见原因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并发症的预防和处理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患者教育和自我管理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615" b="1661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排泄障碍可能给患者带来极大的不便和痛苦，本指南旨在提供有效的护理技术，帮助患者解决排泄障碍问题，提高生活质量。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排泄障碍护理涉及多个方面，本指南为护理人员提供了一套规范化的操作流程和技术，有助于提高护理工作的专业性和效率。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促进护理工作规范化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提高患者生活质量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排泄障碍是指由于各种原因导致的排便或排尿困难、失禁等症状。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排泄障碍可分为急性排泄障碍和慢性排泄障碍，根据病因可分为器质性排泄障碍和功能性排泄障碍等。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排泄障碍的常见原因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如脊髓损伤、多发性硬化症等，导致神经传导受阻，影响排便反射。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神经系统损伤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如肠道炎症、肠道狭窄等，影响粪便的排出。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消化系统疾病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如脊柱侧弯、髋关节畸形等，导致排便时姿势不正确，增加困难。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肌肉骨骼问题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生理原因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长期的心理压力可能导致肠道肌肉紧张，影响排便。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焦虑和抑郁可能导致肠道蠕动减缓，引发便秘。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焦虑和抑郁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由于心理因素导致的习惯性便秘，如不及时纠正，可能形成恶性循环。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习惯性便秘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心理原因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生活习惯不良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缺乏运动、作息不规律等不良生活习惯，可能影响肠道蠕动，引发排泄障碍。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社会环境因素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如工作压力、人际关系等社会环境因素，也可能对排泄产生影响。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饮食结构不合理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长期摄入高脂肪、高蛋白、低纤维的食物，导致肠道负担加重，引发便秘。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5500" b="55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社会原因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评估和诊断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观察患者的排泄行为、排泄物性质等，以初步判断是否存在排泄障碍。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通过问卷调查了解患者的排泄习惯、症状等，以便进一步评估。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医学检查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进行必要的医学检查，如肛门指检、结肠镜检查等，以确定是否存在器质性病变。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评估工具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排便次数减少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每周排便次数少于3次。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排便困难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排便时感到费力、不尽感、阻塞感等。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粪便性质改变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粪便过硬、过软或呈水样便。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伴随症状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如腹痛、腹胀、肛门疼痛等。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诊断标准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便秘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由于粪便在肠道内停留时间过长，水分被过度吸收而变得干燥硬结，导致排便困难。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腹泻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由于肠道蠕动过快或肠道炎症等原因导致排便次数增多，粪便呈稀水样或糊状。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肠道器质性病变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如肠道肿瘤、炎症性肠病等，需要通过医学检查进行鉴别。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鉴别诊断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5591" r="559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控制刺激性食物的摄入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减少高脂、高糖、辛辣等刺激性食物的摄入，以免加重排泄障碍。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增加膳食纤维摄入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增加蔬菜、水果、全谷类等富含膳食纤维的食物摄入，有助于刺激肠道蠕动，促进排便。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增加水分摄入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保持足够的水分摄入，有助于软化粪便，减少便秘的发生。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饮食调整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https://d.book118.com/567105150055006054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2024-09-28T16:11:42.894</cp:lastPrinted>
  <dcterms:created xsi:type="dcterms:W3CDTF">2024-09-28T08:11:42Z</dcterms:created>
  <dcterms:modified xsi:type="dcterms:W3CDTF">2024-09-28T08:11:44Z</dcterms:modified>
</cp:coreProperties>
</file>