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5528EE-368D-438B-AC5E-7E8259367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D512D1-2C04-438B-917E-57DB4D231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2225BF-94AC-4DFF-80B4-687E3FC99C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28BE02-FAEF-4DFA-BB1D-DF1037531B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000732-FF3D-4952-A4F2-CAFE9C71DC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D2402F0-2289-4CB1-B7DA-B4E2819121E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6A0E89-50CF-493B-BA8A-B7D0806890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64E130-8500-42F7-BE34-60E196FDFE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F38DC9-79BB-451E-A633-15189F6A7E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73219A-E7A5-40A5-8D23-0687805F3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8267DB-5325-4AA1-8450-DE977F290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0611303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alpha val="100000"/>
                  </a:schemeClr>
                </a:solidFill>
                <a:latin typeface="Microsoft Yahei"/>
                <a:ea typeface="Microsoft Yahei"/>
                <a:cs typeface="Microsoft Yahei"/>
              </a:rPr>
              <a:t>2024-01-01</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新时代教师心得体会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新时代教育背景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教师角色与职责</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教学方法与策略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班级管理与学生关系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教师专业发展与成长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910" r="36910"/>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当前，我国正处于全面建设社会主义现代化国家的新时代，教育事业的发展也面临着新的机遇和挑战。</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新时代教育背景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在新时代背景下，教师的角色也在发生着变化，从传统的知识传授者转变为学生学习和发展的引导者和促进者。</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教师角色转变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提升教育质量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通过分享新时代教师的心得体会，可以促进教师之间的交流和学习，提升教育质量和水平。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推动教育改革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新时代教育需要不断创新和改革，教师的心得体会可以为教育改革提供有益的参考和借鉴。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增强教师职业认同</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教师是一个崇高的职业，通过分享心得体会可以增强教师的职业认同感和荣誉感，激发教师的工作热情和创造力。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新时代教育背景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1305" r="130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教育改革与发展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教育理念更新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新时代教育强调以学生为中心，注重培养学生的创新精神和实践能力，推动教育理念从传统的知识传授向全面育人转变。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教育模式创新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随着互联网和人工智能等技术的快速发展，教育模式正在发生深刻变革，如在线教育、混合式教学等新型教育模式不断涌现。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教育国际化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新时代教育要求培养具有国际视野和跨文化交流能力的人才，推动教育国际化进程，加强国际交流与合作。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新时代教育注重学生的全面发展，强调德、智、体、美等多方面的素质培养，提高学生的综合素质和社会适应能力。</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素质教育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核心素养是指学生应具备的适应终身发展和社会发展需要的必备品格和关键能力，包括自主发展、合作参与、创新实践等方面。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核心素养</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为推动素质教育和核心素养的落实，评价体系也在进行改革，更加注重过程性评价和多元评价，关注学生的进步和成长。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评价体系改革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素质教育与核心素养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信息技术正在改变教育的传统模式，推动教育信息化进程，提高教育质量和效率。例如，利用大数据、人工智能等技术进行个性化教学和辅导。</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教育信息化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互联网技术的发展使得在线教育成为可能，学生可以通过网络随时随地获取优质教育资源，打破了地域和时间限制。</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在线教育</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信息技术正在与教育深度融合，推动教育技术的创新与发展。例如，虚拟现实、增强现实等技术为教育提供了更加生动、形象的教学手段。</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教育技术融合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信息技术对教育的影响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教师角色与职责</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作为新时代教师，首要职责是将学科知识系统、全面地传授给学生，确保学生掌握扎实的基础知识。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注重培养学生的实践能力和操作技能，通过案例分析、实验操作等方式，使学生能够将所学知识应用于实际问题解决中。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传授知识与技能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技能培养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知识传授</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个性发展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尊重学生的个性差异，通过多样化的教学方法和手段，引导学生发掘自身潜能，实现个性化发展。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创新思维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鼓励学生敢于质疑、勇于创新，通过探究式学习、项目式学习等方式，培养学生的创新思维和解决问题的能力。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引导学生发展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313" r="23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品德教育</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注重学生的品德培养，通过言传身教、榜样示范等方式，引导学生树立正确的价值观和道德观。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情感教育</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关注学生的情感需求，通过沟通交流、心理辅导等方式，帮助学生建立健康的心态和积极的情感。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培养学生品德与情感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教学方法与策略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https://d.book118.com/567106113036006051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2024-09-24T04:51:02.991</cp:lastPrinted>
  <dcterms:created xsi:type="dcterms:W3CDTF">2024-09-23T20:51:03Z</dcterms:created>
  <dcterms:modified xsi:type="dcterms:W3CDTF">2024-09-23T20:51:05Z</dcterms:modified>
</cp:coreProperties>
</file>