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F5E16-F860-482A-83E0-AB4671AF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F0F01-699F-4609-9A6B-6B3B7E7E7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3CBD2-7446-4E22-9EC1-64A24021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24657-45F1-40C7-8169-25C7D284F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D53C1-74D5-4EF9-B2FD-B954625CF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1E43C-46E9-4F31-A0A3-BA9C49E9B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8FB9C-8EAD-41D1-8019-F27E6A72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5F348-1BBD-4723-9506-32342B6E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655ED-86D4-4735-857D-58708FAFA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B857D-E313-495A-8852-6FF31106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49127-D6DA-479A-B75E-921F8E3A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0615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部外伤的护理\n## 1.眼部外伤的基本概念与分类\n### 1.1眼部外伤的定义与成因\n### 1.2眼部外伤的分类及特点\n### 1.3眼部外伤的发病率与危害\n## 2.眼部外伤的急救与处理\n### 2.1眼部外伤的现场急救措施\n### 2.2眼部外伤的诊断与治疗原则\n### 2.3眼部外伤的术后护理与康复\n## 3.眼部外伤的护理方法与技术\n### 3.1眼部外伤的护理常规与注意事项\n### 3.2眼部外伤的药物治疗与护理\n### 3.3眼部外伤的物理治疗与护理\n## 4.眼部外伤的心理护理与康复指导\n### 4.1眼部外伤对患者心理的影响及心理护理\n### 4.2眼部外伤患者的康复指导与生活方式调整\n### 4.3眼部外伤患者的健康教育与健康促进\n## 5.眼部外伤的预防与护理管理\n### 5.1眼部外伤的预防措施与安全教育\n### 5.2眼部外伤的护理管理与团队协作\n### 5.3眼部外伤的护理质量监控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眼部外伤的护理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眼部外伤的基本概念与分类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外力来源包括撞击、戳伤、摩擦、化学烧伤等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眼部外伤可能导致眼部结构损伤、功能丧失甚至失明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眼部外伤是指眼睛及其周围组织受到外力作用而导致的损伤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工作场所：如工厂、建筑工地等高风险环境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运动损伤：如篮球、足球等运动过程中的意外碰撞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日常生活：如家务、交通事故等意外事件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战争或暴力冲突：如枪弹伤、爆炸伤等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眼部外伤的成因多样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眼睑外伤：包括眼睑皮肤、肌肉、睑板的损伤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角膜外伤：包括角膜上皮、基质、内皮的损伤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虹膜外伤：包括虹膜组织的损伤及瞳孔变形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晶状体外伤：包括晶状体囊膜、悬韧带的损伤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玻璃体外伤：包括玻璃体出血、视网膜裂孔等损伤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眼底外伤：包括视网膜、黄斑、视神经的损伤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眼部外伤可分为以下几类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眼睑外伤：常见于眼睑皮肤裂伤、睑板断裂等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角膜外伤：常见于角膜溃疡、穿孔、感染等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虹膜外伤：常见于虹膜脱出、瞳孔变形等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晶状体外伤：常见于白内障、晶状体脱出等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玻璃体外伤：常见于玻璃体出血、视网膜裂孔等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眼底外伤：常见于视网膜脱离、黄斑裂孔等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各类眼部外伤的特点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眼部外伤的发病率与危害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眼部外伤的发病率较高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根据不同地区和人群的特点，发病率有所差异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高风险人群如工人、运动员等发病率更高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眼部外伤的危害严重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轻度外伤可能导致眼部疼痛、红肿、视力下降等症状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重度外伤可能导致失明、眼球萎缩、眼球摘除等严重后果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眼部外伤还可能影响患者的心理、生活质量和社会功能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眼部外伤的急救与处理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立即进行现场急救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评估患者的意识和生命体征，确保患者安全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清洁眼部伤口，避免感染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给予眼部外伤的初步处理，如冷敷、止血、止痛等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尽快就医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告知患者及家属眼部外伤的严重性，尽快到医院就诊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携带眼部外伤的相关资料和病历，以便医生诊断和治疗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眼部外伤的现场急救措施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根据患者的病史、症状和体征进行诊断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应用眼科检查设备，如眼底镜、裂隙灯等进行检查   -可能需要进一步的影像学检查，如CT、MRI等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根据眼部外伤的类型和严重程度制定治疗方案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原则上应尽快修复损伤组织，恢复眼部功能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预防感染，密切观察病情变化，及时处理并发症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眼部外伤的诊断与治疗原则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眼部外伤的术后护理与康复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遵医嘱给予药物治疗，如抗生素、消炎药等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注意眼部伤口护理，避免感染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定期进行眼科检查，评估眼部恢复情况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根据患者的眼部损伤情况，制定个性化的康复计划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给予视觉训练、眼部运动等康复治疗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鼓励患者进行心理调适，尽快恢复正常生活和工作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眼部外伤的护理方法与技术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眼部外伤的护理常规与注意事项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护理常规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保持眼部清洁，避免感染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遵医嘱给予药物治疗，注意药物副作用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定期进行眼科检查，评估眼部恢复情况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避免眼部过度劳累，保证充足的休息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避免眼部外伤的诱因，如长时间接触刺激性物质等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注意眼部症状的变化，如疼痛、红肿、视力下降等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https://d.book118.com/567106150046006043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眼部外伤的护理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2024-09-17T00:56:12.854</cp:lastPrinted>
  <dcterms:created xsi:type="dcterms:W3CDTF">2024-09-16T16:56:12Z</dcterms:created>
  <dcterms:modified xsi:type="dcterms:W3CDTF">2024-09-16T16:56:14Z</dcterms:modified>
</cp:coreProperties>
</file>