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FA10E-7EE8-47E8-97C1-B71E3543C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7BCBA-02EC-4601-B1C9-BFB6302D4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B1558-05F5-4A2C-AC22-CEB171F5C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503F6-F150-4F2B-9800-35EA2C797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A03AAD-AC93-4948-93B5-D56F4D79A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5AACF5-71FD-460B-A528-35804ED0F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E338B7-B0A9-475E-8DF8-5CF80E863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A2B21-F19F-4E88-B8E5-84FBFCBE6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D3C43-4EEF-4290-9911-6F0053B7E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6977F-2274-4B41-994F-42644FD1C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B9AA2-8FF2-4DEB-96EC-798C553A2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10056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积水宝宝中医护理方案\n## 1.脑积水的基本概念与病因\n### 1.1脑积水的定义与分类\n### 1.2脑积水的发病原因及影响因素\n### 1.3脑积水对宝宝生长发育的影响\n## 2.中医护理在脑积水治疗中的重要性\n### 2.1中医护理的理念与方法\n### 2.2中医护理在脑积水治疗中的优势\n### 2.3中医护理与西医治疗的结合\n## 3.脑积水宝宝的中医护理方法\n### 3.1中医药物治疗与调理\n### 3.2中医针灸与推拿疗法\n### 3.3中医食疗与养生调理\n## 4.脑积水宝宝的日常护理要点\n### 4.1宝宝生活作息与习惯的培养\n### 4.2宝宝运动与康复训练\n### 4.3宝宝心理与情绪的关爱与支持\n## 5.脑积水宝宝的预防与康复\n### 5.1预防脑积水的方法与措施\n### 5.2脑积水宝宝的康复训练与治疗\n### 5.3家庭与社会的支持与关爱\n## 6.中医护理在脑积水治疗中的案例分析\n### 6.1成功案例分析\n### 6.2护理过程中的问题与解决方案\n### 6.3经验总结与启示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脑积水宝宝中医护理方案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脑积水的基本概念与病因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脑积水的定义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颅内脑脊液积聚过多的一种病状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脑室系统扩大，脑组织受压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脑积水的分类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非交通性脑积水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交通性脑积水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外部性脑积水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脑积水的定义与分类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脑积水的发病原因及影响因素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先天性脑积水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感染性脑积水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创伤性脑积水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肿瘤性脑积水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母体因素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神经系统发育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脑组织受压，神经功能受损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影响认知、运动、语言等功能发育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身体发育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头围增大，颅骨变薄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视力障碍，眼球突出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脊柱侧弯，肢体畸形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脑积水对宝宝生长发育的影响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中医护理在脑积水治疗中的重要性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中医护理的理念与方法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中医护理理念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整体观念，辨证论治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调整脏腑功能，平衡阴阳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中草药治疗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针灸、推拿、拔罐等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食疗、养生调理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治疗效果显著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改善脑积水症状，提高生活质量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减少并发症，降低复发率</a:t>
                </a:r>
                <a:endParaRPr/>
              </a:p>
            </p:txBody>
          </p:sp>
          <p:sp>
            <p:nvSpPr>
              <p:cNvPr id="28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中药副作用小，不易产生耐药性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物理治疗无创伤，痛苦小</a:t>
                </a:r>
                <a:endParaRPr/>
              </a:p>
            </p:txBody>
          </p:sp>
          <p:sp>
            <p:nvSpPr>
              <p:cNvPr id="28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调理身体功能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改善患者的体质，提高免疫力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预防复发，提高治愈率</a:t>
                </a:r>
                <a:endParaRPr/>
              </a:p>
            </p:txBody>
          </p:sp>
          <p:sp>
            <p:nvSpPr>
              <p:cNvPr id="28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中医护理在脑积水治疗中的优势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结合治疗原则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中西医并重，优势互补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个性化治疗方案，提高疗效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结合治疗方法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中药与西药联合应用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物理治疗与手术治疗相结合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中医护理与西医治疗的结合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脑积水宝宝的中医护理方法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中医药物治疗与调理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中药治疗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利水通络，活血化瘀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调整脏腑功能，平衡阴阳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中药调理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辨证论治，个体化用药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定期调整治疗方案，观察疗效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针灸治疗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刺激穴位，疏通经络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促进血液循环，消除水肿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推拿疗法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改善肌肉紧张，提高关节活动度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促进神经功能恢复，增强免疫力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中医针灸与推拿疗法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中医食疗与养生调理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食疗调理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营养均衡，清淡为主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选用具有利尿、消肿作用的食物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养生调理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保持良好的作息，避免劳累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适当进行户外活动，增强体质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https://d.book118.com/567110056061006044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脑积水宝宝中医护理方案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2024-09-18T19:55:54.457</cp:lastPrinted>
  <dcterms:created xsi:type="dcterms:W3CDTF">2024-09-18T11:55:54Z</dcterms:created>
  <dcterms:modified xsi:type="dcterms:W3CDTF">2024-09-18T11:55:56Z</dcterms:modified>
</cp:coreProperties>
</file>