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239FFC-58AA-4023-A0CB-5D85AB298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9E70EC-AD54-44FC-8606-07FBB79CDC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0A633C-C7FC-4FA8-A199-32A24752C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0AD745-F7E4-4756-9A5C-CEF5B38B4B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9EFE9B-D796-471A-A7D0-9139385760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BF470E-569E-48CA-BE5B-CC9664989E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120DDC-AF31-4F6A-B522-402E7D9D63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86B1F7-CE61-445C-AFCC-8C09E4011D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E8DD25-3937-4802-BC61-B31637946F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F2F228-F97C-4C39-8BC2-FBC09DF8C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302225-83DE-4613-9C8F-98D7448B3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11113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会计培训工作如何通过在线问答和辅导提供员工学习和解决问题的支持</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在线问答平台的功能与使用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在线辅导的优势与应用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如何结合在线问答和辅导提高员工学习效果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在线问答和辅导的挑战与解决方案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案例分享：成功的在线问答和辅导实践</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在线问答平台的功能与使用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实时问答功能允许员工在遇到问题时，随时向在线专家或同事提问，并得到即时回答。这种即时互动的学习方式有助于提高员工解决问题的速度和准确性。</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通过实时问答，员工可以快速获取专业知识和经验，促进知识共享和交流。同时，这种即时的反馈也有助于提高员工的工作积极性和满意度。</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实时问答</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知识库共享</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知识库共享功能允许公司将各种会计相关的文档、教程、案例等资料整理并分享给员工。员工可以通过在线阅读或下载这些资料进行自主学习。</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知识库的建立和维护对于提高员工的专业知识和技能非常重要。通过不断更新和优化知识库，公司可以确保员工获得最新的会计知识和信息。</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经验交流功能鼓励员工分享自己的工作经验和心得，促进彼此之间的学习和成长。通过在线论坛或社区的形式，员工可以发表自己的观点和看法，与其他同事进行深入的交流和讨论。</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经验交流有助于打破信息孤岛，提高员工的团队合作意识和能力。同时，这种交流也有助于激发员工的创新思维和解决问题的能力。</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3281" r="23281"/>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经验交流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在线辅导的优势与应用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1108" r="111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7375" r="173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针对不同员工的学习需求和水平，提供个性化的教学计划和辅导方案。</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根据员工的反馈和表现，灵活调整教学内容和方法，以满足员工的实际需求。</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针对员工的弱点和问题，提供针对性的指导和帮助，以提高员工的学习效果和技能水平。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个性化教学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通过在线辅导平台，员工可以随时随地向辅导老师提问，不受时间和地点的限制。</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辅导老师可以通过远程协助功能，实时解答员工的问题，并提供必要的指导和帮助。</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员工可以通过在线辅导平台，共享文件、图片、视频等资料，方便辅导老师更好地了解员工的问题和需求。</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远程协助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通过在线讨论和小组协作，员工可以互相交流、分享经验和思路，促进彼此的学习和发展。</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通过互动测试，员工可以及时了解自己的学习进度和掌握情况，发现自己的不足之处，并采取相应的措施加以改进。</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0283" r="1028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0858" r="1085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在线辅导平台提供多种互动学习方式，如在线讨论、小组协作、互动测试等，以提高员工的学习积极性和参与度。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互动学习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如何结合在线问答和辅导提高员工学习效果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https://d.book118.com/567111113014006051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2024-09-23T22:56:50.576</cp:lastPrinted>
  <dcterms:created xsi:type="dcterms:W3CDTF">2024-09-23T14:56:50Z</dcterms:created>
  <dcterms:modified xsi:type="dcterms:W3CDTF">2024-09-23T14:56:52Z</dcterms:modified>
</cp:coreProperties>
</file>