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D452E7-E5E9-476C-9022-35E2D7C06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A8FA2-072F-49BE-BEFD-843865587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77CF4C-A351-470C-A055-9BF927168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C6AAC4-A51C-4749-AFAF-1E03B5A34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EAE2D6-F2B8-4677-B869-3BB16B6BF4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C4BF17-3F47-4CFF-A771-639ABD606A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21E2D3-1C93-47C3-B84B-85FBAB0762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6BFC1D-AF62-4023-8A5C-6946A34029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9B3A9-A646-416F-9B75-157ADF2A18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C787E0-8A2B-40DC-8354-7E4A09FBE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79392A-B9ED-479A-873B-8997EAD137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1205204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纤支镜在食管癌的早期诊断与治疗中的应用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纤支镜技术简介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食管癌概述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纤支镜在食管癌早期诊断中应用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纤支镜在食管癌治疗中应用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纤支镜技术简介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纤支镜，即纤维支气管镜，是一种由几万根透光度很高的玻璃或丙烯树脂拉成很细的纤维所组成的导光束，用来诊断和治疗支气管疾病的一种仪器。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纤支镜利用由几万根透光度很高的玻璃或丙烯树脂拉成很细的纤维所组成的导光束，将冷光源经反射聚焦后发出的光传送到镜体前端，照亮所要观察的部位，再通过连接于镜体后端的摄像系统将图像传输到监视器上，从而观察和记录病变部位的形态和范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纤支镜定义及原理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自20世纪60年代末期纤支镜问世以来，已有半个世纪的历史。随着科技的进步和临床需求的增加，纤支镜在设计和功能上不断得到改进和完善，从最初的硬质支气管镜发展到现在的纤维支气管镜和电子支气管镜。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目前，纤支镜已成为呼吸系统疾病诊断和治疗的重要手段之一。在临床上广泛应用于肺癌、食管癌等恶性肿瘤的早期诊断和治疗，以及肺部感染、咯血等疾病的诊断和治疗。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纤支镜适用于多种呼吸系统疾病的诊断和治疗，如肺癌、食管癌的早期诊断、肺部感染的诊断和治疗、咯血的诊断和治疗等。此外，还可用于气道异物的取出、气道狭窄的扩张等治疗。</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适应症</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虽然纤支镜在呼吸系统疾病的诊断和治疗中发挥着重要作用，但并非所有患者都适合接受纤支镜检查。一般来说，以下患者不宜接受纤支镜检查：严重心肺功能不全、严重心律失常、凝血功能障碍、主动脉瘤、严重上腔静脉阻塞综合征等。此外，对于不能配合检查的患者，如精神异常、极度衰弱等，也应慎重考虑是否进行纤支镜检查。</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禁忌症</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食管癌概述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03" r="325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食管癌是指发生于食管上皮组织的恶性肿瘤，是消化道常见的恶性肿瘤之一。</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根据组织学类型，食管癌可分为鳞状细胞癌、腺癌、未分化癌等。其中，鳞状细胞癌最为常见。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食管癌定义及分类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食管癌的发病原因尚不完全清楚，但长期的不良生活习惯、环境污染、遗传因素等均可能与其发病有关。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吸烟、饮酒、热烫饮食、亚硝胺类化合物等是食管癌发病的危险因素。此外，食管慢性炎症、食管憩室、食管裂孔疝等疾病也可能增加食管癌的发病风险。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食管癌早期症状不明显，随着病情发展，可出现吞咽困难、胸骨后疼痛、消瘦、乏力等症状。晚期可出现恶病质、声音嘶哑、食管气管瘘等严重并发症。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食管癌的诊断方法包括内镜检查、影像学检查（如X线钡餐造影、CT、MRI等）和实验室检查（如肿瘤标志物检测等）。其中，内镜检查是诊断食管癌的首选方法，可直接观察病灶形态并取活检进行病理学检查。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纤支镜在食管癌早期诊断中应用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影像学检查辅助筛查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结合X线钡餐造影、CT等影像学检查，对可疑病灶进行纤支镜进一步检查。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高危人群筛查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针对食管癌高危人群，如长期吸烟、饮酒、家族遗传史等，进行定期纤支镜检查。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临床症状筛查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对出现食管癌早期临床症状的患者，如吞咽困难、胸骨后疼痛等，及时进行纤支镜检查。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早期食管癌筛查策略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直观观察病灶形态</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纤支镜可直接观察食管黏膜病变的形态、范围及与周围组织的关系，有助于早期发现食管癌。</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活检取样</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通过纤支镜对可疑病灶进行活检取样，进行病理学检查，提高早期食管癌的诊断准确率。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辅助手术治疗</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纤支镜可辅助手术治疗，对早期食管癌患者进行局部切除或激光治疗等微创手术。</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纤支镜在早期食管癌诊断中价值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https://d.book118.com/567112052044006051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2024-09-24T06:54:35.445</cp:lastPrinted>
  <dcterms:created xsi:type="dcterms:W3CDTF">2024-09-23T22:54:35Z</dcterms:created>
  <dcterms:modified xsi:type="dcterms:W3CDTF">2024-09-23T22:54:37Z</dcterms:modified>
</cp:coreProperties>
</file>